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0" r:id="rId4"/>
  </p:sldMasterIdLst>
  <p:notesMasterIdLst>
    <p:notesMasterId r:id="rId7"/>
  </p:notesMasterIdLst>
  <p:handoutMasterIdLst>
    <p:handoutMasterId r:id="rId8"/>
  </p:handoutMasterIdLst>
  <p:sldIdLst>
    <p:sldId id="264" r:id="rId5"/>
    <p:sldId id="265" r:id="rId6"/>
  </p:sldIdLst>
  <p:sldSz cx="32404050" cy="43205400"/>
  <p:notesSz cx="6797675" cy="992822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8">
          <p15:clr>
            <a:srgbClr val="A4A3A4"/>
          </p15:clr>
        </p15:guide>
        <p15:guide id="2" pos="10206">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a Hatisuka" initials="JH" lastIdx="3" clrIdx="0">
    <p:extLst>
      <p:ext uri="{19B8F6BF-5375-455C-9EA6-DF929625EA0E}">
        <p15:presenceInfo xmlns:p15="http://schemas.microsoft.com/office/powerpoint/2012/main" userId="a1c620b0d8bbaee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B6B"/>
    <a:srgbClr val="24898B"/>
    <a:srgbClr val="BF812D"/>
    <a:srgbClr val="009900"/>
    <a:srgbClr val="C00055"/>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A07597-8526-C173-2374-9AEB02C58283}" v="166" dt="2026-08-27T17:44:28.777"/>
    <p1510:client id="{F2473CAC-37B8-4E55-AF73-341F9F33ED9F}" v="281" dt="2026-08-27T18:14:25.686"/>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1" autoAdjust="0"/>
    <p:restoredTop sz="96247" autoAdjust="0"/>
  </p:normalViewPr>
  <p:slideViewPr>
    <p:cSldViewPr snapToGrid="0">
      <p:cViewPr>
        <p:scale>
          <a:sx n="40" d="100"/>
          <a:sy n="40" d="100"/>
        </p:scale>
        <p:origin x="858" y="-1554"/>
      </p:cViewPr>
      <p:guideLst>
        <p:guide orient="horz" pos="13608"/>
        <p:guide pos="10206"/>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78" d="100"/>
          <a:sy n="78" d="100"/>
        </p:scale>
        <p:origin x="40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stephanie Daiane Batista da Silva" userId="b5f9507e-73c4-4ab2-9c1c-be2533d69e28" providerId="ADAL" clId="{7EEF6493-CE89-4395-84CD-803C9F405B98}"/>
    <pc:docChg chg="undo custSel delSld modSld">
      <pc:chgData name="Estephanie Daiane Batista da Silva" userId="b5f9507e-73c4-4ab2-9c1c-be2533d69e28" providerId="ADAL" clId="{7EEF6493-CE89-4395-84CD-803C9F405B98}" dt="2026-08-27T18:31:53.024" v="285" actId="14100"/>
      <pc:docMkLst>
        <pc:docMk/>
      </pc:docMkLst>
      <pc:sldChg chg="addSp delSp modSp mod">
        <pc:chgData name="Estephanie Daiane Batista da Silva" userId="b5f9507e-73c4-4ab2-9c1c-be2533d69e28" providerId="ADAL" clId="{7EEF6493-CE89-4395-84CD-803C9F405B98}" dt="2026-08-27T18:31:53.024" v="285" actId="14100"/>
        <pc:sldMkLst>
          <pc:docMk/>
          <pc:sldMk cId="3168985473" sldId="263"/>
        </pc:sldMkLst>
        <pc:spChg chg="mod">
          <ac:chgData name="Estephanie Daiane Batista da Silva" userId="b5f9507e-73c4-4ab2-9c1c-be2533d69e28" providerId="ADAL" clId="{7EEF6493-CE89-4395-84CD-803C9F405B98}" dt="2026-08-27T18:12:56.480" v="267" actId="113"/>
          <ac:spMkLst>
            <pc:docMk/>
            <pc:sldMk cId="3168985473" sldId="263"/>
            <ac:spMk id="2" creationId="{596B04D0-6458-7FE5-7BFF-E3462F927D24}"/>
          </ac:spMkLst>
        </pc:spChg>
        <pc:spChg chg="mod topLvl">
          <ac:chgData name="Estephanie Daiane Batista da Silva" userId="b5f9507e-73c4-4ab2-9c1c-be2533d69e28" providerId="ADAL" clId="{7EEF6493-CE89-4395-84CD-803C9F405B98}" dt="2026-08-27T17:59:33.403" v="147" actId="164"/>
          <ac:spMkLst>
            <pc:docMk/>
            <pc:sldMk cId="3168985473" sldId="263"/>
            <ac:spMk id="3" creationId="{A78BC975-9F22-0360-11A3-9200E2264424}"/>
          </ac:spMkLst>
        </pc:spChg>
        <pc:spChg chg="add del mod">
          <ac:chgData name="Estephanie Daiane Batista da Silva" userId="b5f9507e-73c4-4ab2-9c1c-be2533d69e28" providerId="ADAL" clId="{7EEF6493-CE89-4395-84CD-803C9F405B98}" dt="2026-08-27T17:48:38.615" v="6"/>
          <ac:spMkLst>
            <pc:docMk/>
            <pc:sldMk cId="3168985473" sldId="263"/>
            <ac:spMk id="4" creationId="{2841FC43-6F97-EDDF-4502-BB52A28D2516}"/>
          </ac:spMkLst>
        </pc:spChg>
        <pc:spChg chg="mod">
          <ac:chgData name="Estephanie Daiane Batista da Silva" userId="b5f9507e-73c4-4ab2-9c1c-be2533d69e28" providerId="ADAL" clId="{7EEF6493-CE89-4395-84CD-803C9F405B98}" dt="2026-08-27T17:50:41.674" v="23" actId="20577"/>
          <ac:spMkLst>
            <pc:docMk/>
            <pc:sldMk cId="3168985473" sldId="263"/>
            <ac:spMk id="11" creationId="{3B9BE1CB-C8A3-1C64-ABD3-C3421546C228}"/>
          </ac:spMkLst>
        </pc:spChg>
        <pc:spChg chg="mod">
          <ac:chgData name="Estephanie Daiane Batista da Silva" userId="b5f9507e-73c4-4ab2-9c1c-be2533d69e28" providerId="ADAL" clId="{7EEF6493-CE89-4395-84CD-803C9F405B98}" dt="2026-08-27T17:50:45.610" v="25" actId="20577"/>
          <ac:spMkLst>
            <pc:docMk/>
            <pc:sldMk cId="3168985473" sldId="263"/>
            <ac:spMk id="16" creationId="{55F5782D-9668-F41B-789E-19D5C2A6F417}"/>
          </ac:spMkLst>
        </pc:spChg>
        <pc:spChg chg="add mod">
          <ac:chgData name="Estephanie Daiane Batista da Silva" userId="b5f9507e-73c4-4ab2-9c1c-be2533d69e28" providerId="ADAL" clId="{7EEF6493-CE89-4395-84CD-803C9F405B98}" dt="2026-08-27T18:06:21.598" v="178" actId="208"/>
          <ac:spMkLst>
            <pc:docMk/>
            <pc:sldMk cId="3168985473" sldId="263"/>
            <ac:spMk id="41" creationId="{2BBF3788-0471-FF7C-41EA-65ECDA778C81}"/>
          </ac:spMkLst>
        </pc:spChg>
        <pc:spChg chg="mod">
          <ac:chgData name="Estephanie Daiane Batista da Silva" userId="b5f9507e-73c4-4ab2-9c1c-be2533d69e28" providerId="ADAL" clId="{7EEF6493-CE89-4395-84CD-803C9F405B98}" dt="2026-08-27T18:31:53.024" v="285" actId="14100"/>
          <ac:spMkLst>
            <pc:docMk/>
            <pc:sldMk cId="3168985473" sldId="263"/>
            <ac:spMk id="43" creationId="{00000000-0000-0000-0000-000000000000}"/>
          </ac:spMkLst>
        </pc:spChg>
        <pc:spChg chg="mod">
          <ac:chgData name="Estephanie Daiane Batista da Silva" userId="b5f9507e-73c4-4ab2-9c1c-be2533d69e28" providerId="ADAL" clId="{7EEF6493-CE89-4395-84CD-803C9F405B98}" dt="2026-08-27T18:31:39.263" v="280" actId="14100"/>
          <ac:spMkLst>
            <pc:docMk/>
            <pc:sldMk cId="3168985473" sldId="263"/>
            <ac:spMk id="44" creationId="{00000000-0000-0000-0000-000000000000}"/>
          </ac:spMkLst>
        </pc:spChg>
        <pc:spChg chg="mod topLvl">
          <ac:chgData name="Estephanie Daiane Batista da Silva" userId="b5f9507e-73c4-4ab2-9c1c-be2533d69e28" providerId="ADAL" clId="{7EEF6493-CE89-4395-84CD-803C9F405B98}" dt="2026-08-27T17:48:27.999" v="3" actId="207"/>
          <ac:spMkLst>
            <pc:docMk/>
            <pc:sldMk cId="3168985473" sldId="263"/>
            <ac:spMk id="46" creationId="{00000000-0000-0000-0000-000000000000}"/>
          </ac:spMkLst>
        </pc:spChg>
        <pc:spChg chg="mod topLvl">
          <ac:chgData name="Estephanie Daiane Batista da Silva" userId="b5f9507e-73c4-4ab2-9c1c-be2533d69e28" providerId="ADAL" clId="{7EEF6493-CE89-4395-84CD-803C9F405B98}" dt="2026-08-27T17:48:13.433" v="0" actId="165"/>
          <ac:spMkLst>
            <pc:docMk/>
            <pc:sldMk cId="3168985473" sldId="263"/>
            <ac:spMk id="47" creationId="{00000000-0000-0000-0000-000000000000}"/>
          </ac:spMkLst>
        </pc:spChg>
        <pc:spChg chg="mod topLvl">
          <ac:chgData name="Estephanie Daiane Batista da Silva" userId="b5f9507e-73c4-4ab2-9c1c-be2533d69e28" providerId="ADAL" clId="{7EEF6493-CE89-4395-84CD-803C9F405B98}" dt="2026-08-27T17:49:57.464" v="14" actId="207"/>
          <ac:spMkLst>
            <pc:docMk/>
            <pc:sldMk cId="3168985473" sldId="263"/>
            <ac:spMk id="50" creationId="{00000000-0000-0000-0000-000000000000}"/>
          </ac:spMkLst>
        </pc:spChg>
        <pc:spChg chg="mod topLvl">
          <ac:chgData name="Estephanie Daiane Batista da Silva" userId="b5f9507e-73c4-4ab2-9c1c-be2533d69e28" providerId="ADAL" clId="{7EEF6493-CE89-4395-84CD-803C9F405B98}" dt="2026-08-27T17:49:08.446" v="9" actId="165"/>
          <ac:spMkLst>
            <pc:docMk/>
            <pc:sldMk cId="3168985473" sldId="263"/>
            <ac:spMk id="51" creationId="{00000000-0000-0000-0000-000000000000}"/>
          </ac:spMkLst>
        </pc:spChg>
        <pc:spChg chg="add mod">
          <ac:chgData name="Estephanie Daiane Batista da Silva" userId="b5f9507e-73c4-4ab2-9c1c-be2533d69e28" providerId="ADAL" clId="{7EEF6493-CE89-4395-84CD-803C9F405B98}" dt="2026-08-27T18:06:19.663" v="177" actId="208"/>
          <ac:spMkLst>
            <pc:docMk/>
            <pc:sldMk cId="3168985473" sldId="263"/>
            <ac:spMk id="53" creationId="{2E8DA4A4-8F6F-2536-8676-B6A3B3ED39C8}"/>
          </ac:spMkLst>
        </pc:spChg>
        <pc:spChg chg="mod topLvl">
          <ac:chgData name="Estephanie Daiane Batista da Silva" userId="b5f9507e-73c4-4ab2-9c1c-be2533d69e28" providerId="ADAL" clId="{7EEF6493-CE89-4395-84CD-803C9F405B98}" dt="2026-08-27T17:50:01.327" v="15" actId="207"/>
          <ac:spMkLst>
            <pc:docMk/>
            <pc:sldMk cId="3168985473" sldId="263"/>
            <ac:spMk id="54" creationId="{00000000-0000-0000-0000-000000000000}"/>
          </ac:spMkLst>
        </pc:spChg>
        <pc:spChg chg="mod topLvl">
          <ac:chgData name="Estephanie Daiane Batista da Silva" userId="b5f9507e-73c4-4ab2-9c1c-be2533d69e28" providerId="ADAL" clId="{7EEF6493-CE89-4395-84CD-803C9F405B98}" dt="2026-08-27T17:49:12.535" v="10" actId="165"/>
          <ac:spMkLst>
            <pc:docMk/>
            <pc:sldMk cId="3168985473" sldId="263"/>
            <ac:spMk id="55" creationId="{00000000-0000-0000-0000-000000000000}"/>
          </ac:spMkLst>
        </pc:spChg>
        <pc:spChg chg="add del mod">
          <ac:chgData name="Estephanie Daiane Batista da Silva" userId="b5f9507e-73c4-4ab2-9c1c-be2533d69e28" providerId="ADAL" clId="{7EEF6493-CE89-4395-84CD-803C9F405B98}" dt="2026-08-27T18:07:40.765" v="191"/>
          <ac:spMkLst>
            <pc:docMk/>
            <pc:sldMk cId="3168985473" sldId="263"/>
            <ac:spMk id="56" creationId="{292AA671-1FEE-854A-B6DB-79ED17C86435}"/>
          </ac:spMkLst>
        </pc:spChg>
        <pc:spChg chg="add del">
          <ac:chgData name="Estephanie Daiane Batista da Silva" userId="b5f9507e-73c4-4ab2-9c1c-be2533d69e28" providerId="ADAL" clId="{7EEF6493-CE89-4395-84CD-803C9F405B98}" dt="2026-08-27T18:13:41.749" v="270" actId="22"/>
          <ac:spMkLst>
            <pc:docMk/>
            <pc:sldMk cId="3168985473" sldId="263"/>
            <ac:spMk id="58" creationId="{53829C2F-B41D-E35B-21F3-209F45509863}"/>
          </ac:spMkLst>
        </pc:spChg>
        <pc:spChg chg="mod topLvl">
          <ac:chgData name="Estephanie Daiane Batista da Silva" userId="b5f9507e-73c4-4ab2-9c1c-be2533d69e28" providerId="ADAL" clId="{7EEF6493-CE89-4395-84CD-803C9F405B98}" dt="2026-08-27T17:48:38.229" v="4" actId="165"/>
          <ac:spMkLst>
            <pc:docMk/>
            <pc:sldMk cId="3168985473" sldId="263"/>
            <ac:spMk id="60" creationId="{00000000-0000-0000-0000-000000000000}"/>
          </ac:spMkLst>
        </pc:spChg>
        <pc:spChg chg="mod topLvl">
          <ac:chgData name="Estephanie Daiane Batista da Silva" userId="b5f9507e-73c4-4ab2-9c1c-be2533d69e28" providerId="ADAL" clId="{7EEF6493-CE89-4395-84CD-803C9F405B98}" dt="2026-08-27T17:48:44.485" v="7" actId="207"/>
          <ac:spMkLst>
            <pc:docMk/>
            <pc:sldMk cId="3168985473" sldId="263"/>
            <ac:spMk id="61" creationId="{00000000-0000-0000-0000-000000000000}"/>
          </ac:spMkLst>
        </pc:spChg>
        <pc:spChg chg="mod topLvl">
          <ac:chgData name="Estephanie Daiane Batista da Silva" userId="b5f9507e-73c4-4ab2-9c1c-be2533d69e28" providerId="ADAL" clId="{7EEF6493-CE89-4395-84CD-803C9F405B98}" dt="2026-08-27T17:48:38.229" v="4" actId="165"/>
          <ac:spMkLst>
            <pc:docMk/>
            <pc:sldMk cId="3168985473" sldId="263"/>
            <ac:spMk id="62" creationId="{00000000-0000-0000-0000-000000000000}"/>
          </ac:spMkLst>
        </pc:spChg>
        <pc:spChg chg="mod">
          <ac:chgData name="Estephanie Daiane Batista da Silva" userId="b5f9507e-73c4-4ab2-9c1c-be2533d69e28" providerId="ADAL" clId="{7EEF6493-CE89-4395-84CD-803C9F405B98}" dt="2026-08-27T17:50:37.337" v="21" actId="20577"/>
          <ac:spMkLst>
            <pc:docMk/>
            <pc:sldMk cId="3168985473" sldId="263"/>
            <ac:spMk id="78" creationId="{00000000-0000-0000-0000-000000000000}"/>
          </ac:spMkLst>
        </pc:spChg>
        <pc:spChg chg="mod">
          <ac:chgData name="Estephanie Daiane Batista da Silva" userId="b5f9507e-73c4-4ab2-9c1c-be2533d69e28" providerId="ADAL" clId="{7EEF6493-CE89-4395-84CD-803C9F405B98}" dt="2026-08-27T17:50:26.578" v="17" actId="207"/>
          <ac:spMkLst>
            <pc:docMk/>
            <pc:sldMk cId="3168985473" sldId="263"/>
            <ac:spMk id="81" creationId="{00000000-0000-0000-0000-000000000000}"/>
          </ac:spMkLst>
        </pc:spChg>
        <pc:spChg chg="mod topLvl">
          <ac:chgData name="Estephanie Daiane Batista da Silva" userId="b5f9507e-73c4-4ab2-9c1c-be2533d69e28" providerId="ADAL" clId="{7EEF6493-CE89-4395-84CD-803C9F405B98}" dt="2026-08-27T17:49:51.047" v="12" actId="207"/>
          <ac:spMkLst>
            <pc:docMk/>
            <pc:sldMk cId="3168985473" sldId="263"/>
            <ac:spMk id="93" creationId="{DCE078B6-BC9F-B80B-E646-1EB0D2415C64}"/>
          </ac:spMkLst>
        </pc:spChg>
        <pc:spChg chg="mod topLvl">
          <ac:chgData name="Estephanie Daiane Batista da Silva" userId="b5f9507e-73c4-4ab2-9c1c-be2533d69e28" providerId="ADAL" clId="{7EEF6493-CE89-4395-84CD-803C9F405B98}" dt="2026-08-27T17:49:02.255" v="8" actId="165"/>
          <ac:spMkLst>
            <pc:docMk/>
            <pc:sldMk cId="3168985473" sldId="263"/>
            <ac:spMk id="94" creationId="{F1073810-6965-D129-D0A8-091B8687DBBD}"/>
          </ac:spMkLst>
        </pc:spChg>
        <pc:spChg chg="mod">
          <ac:chgData name="Estephanie Daiane Batista da Silva" userId="b5f9507e-73c4-4ab2-9c1c-be2533d69e28" providerId="ADAL" clId="{7EEF6493-CE89-4395-84CD-803C9F405B98}" dt="2026-08-27T18:14:01.940" v="276" actId="14100"/>
          <ac:spMkLst>
            <pc:docMk/>
            <pc:sldMk cId="3168985473" sldId="263"/>
            <ac:spMk id="95" creationId="{70754B4D-9D3E-B42F-B1F4-65CA1BC17163}"/>
          </ac:spMkLst>
        </pc:spChg>
        <pc:grpChg chg="del">
          <ac:chgData name="Estephanie Daiane Batista da Silva" userId="b5f9507e-73c4-4ab2-9c1c-be2533d69e28" providerId="ADAL" clId="{7EEF6493-CE89-4395-84CD-803C9F405B98}" dt="2026-08-27T17:52:04.307" v="27" actId="165"/>
          <ac:grpSpMkLst>
            <pc:docMk/>
            <pc:sldMk cId="3168985473" sldId="263"/>
            <ac:grpSpMk id="22" creationId="{16D6BAA8-286F-CED7-0E75-8C46169D1608}"/>
          </ac:grpSpMkLst>
        </pc:grpChg>
        <pc:grpChg chg="add mod">
          <ac:chgData name="Estephanie Daiane Batista da Silva" userId="b5f9507e-73c4-4ab2-9c1c-be2533d69e28" providerId="ADAL" clId="{7EEF6493-CE89-4395-84CD-803C9F405B98}" dt="2026-08-27T17:59:33.403" v="147" actId="164"/>
          <ac:grpSpMkLst>
            <pc:docMk/>
            <pc:sldMk cId="3168985473" sldId="263"/>
            <ac:grpSpMk id="35" creationId="{553BE528-3FD7-B0FA-4031-3AE5F0E66389}"/>
          </ac:grpSpMkLst>
        </pc:grpChg>
        <pc:grpChg chg="del">
          <ac:chgData name="Estephanie Daiane Batista da Silva" userId="b5f9507e-73c4-4ab2-9c1c-be2533d69e28" providerId="ADAL" clId="{7EEF6493-CE89-4395-84CD-803C9F405B98}" dt="2026-08-27T17:48:13.433" v="0" actId="165"/>
          <ac:grpSpMkLst>
            <pc:docMk/>
            <pc:sldMk cId="3168985473" sldId="263"/>
            <ac:grpSpMk id="45" creationId="{00000000-0000-0000-0000-000000000000}"/>
          </ac:grpSpMkLst>
        </pc:grpChg>
        <pc:grpChg chg="del">
          <ac:chgData name="Estephanie Daiane Batista da Silva" userId="b5f9507e-73c4-4ab2-9c1c-be2533d69e28" providerId="ADAL" clId="{7EEF6493-CE89-4395-84CD-803C9F405B98}" dt="2026-08-27T17:49:08.446" v="9" actId="165"/>
          <ac:grpSpMkLst>
            <pc:docMk/>
            <pc:sldMk cId="3168985473" sldId="263"/>
            <ac:grpSpMk id="49" creationId="{00000000-0000-0000-0000-000000000000}"/>
          </ac:grpSpMkLst>
        </pc:grpChg>
        <pc:grpChg chg="del">
          <ac:chgData name="Estephanie Daiane Batista da Silva" userId="b5f9507e-73c4-4ab2-9c1c-be2533d69e28" providerId="ADAL" clId="{7EEF6493-CE89-4395-84CD-803C9F405B98}" dt="2026-08-27T17:49:12.535" v="10" actId="165"/>
          <ac:grpSpMkLst>
            <pc:docMk/>
            <pc:sldMk cId="3168985473" sldId="263"/>
            <ac:grpSpMk id="52" creationId="{00000000-0000-0000-0000-000000000000}"/>
          </ac:grpSpMkLst>
        </pc:grpChg>
        <pc:grpChg chg="del">
          <ac:chgData name="Estephanie Daiane Batista da Silva" userId="b5f9507e-73c4-4ab2-9c1c-be2533d69e28" providerId="ADAL" clId="{7EEF6493-CE89-4395-84CD-803C9F405B98}" dt="2026-08-27T17:48:38.229" v="4" actId="165"/>
          <ac:grpSpMkLst>
            <pc:docMk/>
            <pc:sldMk cId="3168985473" sldId="263"/>
            <ac:grpSpMk id="59" creationId="{00000000-0000-0000-0000-000000000000}"/>
          </ac:grpSpMkLst>
        </pc:grpChg>
        <pc:grpChg chg="del">
          <ac:chgData name="Estephanie Daiane Batista da Silva" userId="b5f9507e-73c4-4ab2-9c1c-be2533d69e28" providerId="ADAL" clId="{7EEF6493-CE89-4395-84CD-803C9F405B98}" dt="2026-08-27T17:49:02.255" v="8" actId="165"/>
          <ac:grpSpMkLst>
            <pc:docMk/>
            <pc:sldMk cId="3168985473" sldId="263"/>
            <ac:grpSpMk id="76" creationId="{39DE64D7-66D2-5773-438F-6886692CB9DC}"/>
          </ac:grpSpMkLst>
        </pc:grpChg>
        <pc:picChg chg="del">
          <ac:chgData name="Estephanie Daiane Batista da Silva" userId="b5f9507e-73c4-4ab2-9c1c-be2533d69e28" providerId="ADAL" clId="{7EEF6493-CE89-4395-84CD-803C9F405B98}" dt="2026-08-27T18:13:05.273" v="268" actId="478"/>
          <ac:picMkLst>
            <pc:docMk/>
            <pc:sldMk cId="3168985473" sldId="263"/>
            <ac:picMk id="5" creationId="{98CA20E0-4FFA-72E7-F4F2-250A7451DFD4}"/>
          </ac:picMkLst>
        </pc:picChg>
        <pc:picChg chg="mod topLvl">
          <ac:chgData name="Estephanie Daiane Batista da Silva" userId="b5f9507e-73c4-4ab2-9c1c-be2533d69e28" providerId="ADAL" clId="{7EEF6493-CE89-4395-84CD-803C9F405B98}" dt="2026-08-27T17:59:33.403" v="147" actId="164"/>
          <ac:picMkLst>
            <pc:docMk/>
            <pc:sldMk cId="3168985473" sldId="263"/>
            <ac:picMk id="6" creationId="{068046CD-5D14-25AF-BD8B-79D257B0218C}"/>
          </ac:picMkLst>
        </pc:picChg>
        <pc:picChg chg="add mod">
          <ac:chgData name="Estephanie Daiane Batista da Silva" userId="b5f9507e-73c4-4ab2-9c1c-be2533d69e28" providerId="ADAL" clId="{7EEF6493-CE89-4395-84CD-803C9F405B98}" dt="2026-08-27T17:59:33.403" v="147" actId="164"/>
          <ac:picMkLst>
            <pc:docMk/>
            <pc:sldMk cId="3168985473" sldId="263"/>
            <ac:picMk id="8" creationId="{58FC80D5-3B30-A9D6-6F90-320254AC9F07}"/>
          </ac:picMkLst>
        </pc:picChg>
        <pc:picChg chg="del mod topLvl">
          <ac:chgData name="Estephanie Daiane Batista da Silva" userId="b5f9507e-73c4-4ab2-9c1c-be2533d69e28" providerId="ADAL" clId="{7EEF6493-CE89-4395-84CD-803C9F405B98}" dt="2026-08-27T17:52:11.925" v="28" actId="478"/>
          <ac:picMkLst>
            <pc:docMk/>
            <pc:sldMk cId="3168985473" sldId="263"/>
            <ac:picMk id="9" creationId="{9B2903F7-48AF-9CA3-7CA1-A64989D8279B}"/>
          </ac:picMkLst>
        </pc:picChg>
        <pc:picChg chg="del">
          <ac:chgData name="Estephanie Daiane Batista da Silva" userId="b5f9507e-73c4-4ab2-9c1c-be2533d69e28" providerId="ADAL" clId="{7EEF6493-CE89-4395-84CD-803C9F405B98}" dt="2026-08-27T18:13:46.700" v="271" actId="478"/>
          <ac:picMkLst>
            <pc:docMk/>
            <pc:sldMk cId="3168985473" sldId="263"/>
            <ac:picMk id="10" creationId="{95204E88-9DA1-F064-6221-035D2FA45AF6}"/>
          </ac:picMkLst>
        </pc:picChg>
        <pc:picChg chg="del mod topLvl">
          <ac:chgData name="Estephanie Daiane Batista da Silva" userId="b5f9507e-73c4-4ab2-9c1c-be2533d69e28" providerId="ADAL" clId="{7EEF6493-CE89-4395-84CD-803C9F405B98}" dt="2026-08-27T17:52:12.862" v="29" actId="478"/>
          <ac:picMkLst>
            <pc:docMk/>
            <pc:sldMk cId="3168985473" sldId="263"/>
            <ac:picMk id="12" creationId="{C55CC9A8-AB04-0B56-ACCE-B480A34CAD64}"/>
          </ac:picMkLst>
        </pc:picChg>
        <pc:picChg chg="mod topLvl">
          <ac:chgData name="Estephanie Daiane Batista da Silva" userId="b5f9507e-73c4-4ab2-9c1c-be2533d69e28" providerId="ADAL" clId="{7EEF6493-CE89-4395-84CD-803C9F405B98}" dt="2026-08-27T17:59:33.403" v="147" actId="164"/>
          <ac:picMkLst>
            <pc:docMk/>
            <pc:sldMk cId="3168985473" sldId="263"/>
            <ac:picMk id="13" creationId="{E459B875-F284-E1B9-1A55-D25700173B6D}"/>
          </ac:picMkLst>
        </pc:picChg>
        <pc:picChg chg="mod topLvl">
          <ac:chgData name="Estephanie Daiane Batista da Silva" userId="b5f9507e-73c4-4ab2-9c1c-be2533d69e28" providerId="ADAL" clId="{7EEF6493-CE89-4395-84CD-803C9F405B98}" dt="2026-08-27T17:59:33.403" v="147" actId="164"/>
          <ac:picMkLst>
            <pc:docMk/>
            <pc:sldMk cId="3168985473" sldId="263"/>
            <ac:picMk id="17" creationId="{E7711205-26BB-E19D-9D92-50D02268F7FE}"/>
          </ac:picMkLst>
        </pc:picChg>
        <pc:picChg chg="mod topLvl">
          <ac:chgData name="Estephanie Daiane Batista da Silva" userId="b5f9507e-73c4-4ab2-9c1c-be2533d69e28" providerId="ADAL" clId="{7EEF6493-CE89-4395-84CD-803C9F405B98}" dt="2026-08-27T17:59:33.403" v="147" actId="164"/>
          <ac:picMkLst>
            <pc:docMk/>
            <pc:sldMk cId="3168985473" sldId="263"/>
            <ac:picMk id="18" creationId="{81269260-B807-484A-F047-C8431461B206}"/>
          </ac:picMkLst>
        </pc:picChg>
        <pc:picChg chg="del">
          <ac:chgData name="Estephanie Daiane Batista da Silva" userId="b5f9507e-73c4-4ab2-9c1c-be2533d69e28" providerId="ADAL" clId="{7EEF6493-CE89-4395-84CD-803C9F405B98}" dt="2026-08-27T17:59:43.604" v="150" actId="478"/>
          <ac:picMkLst>
            <pc:docMk/>
            <pc:sldMk cId="3168985473" sldId="263"/>
            <ac:picMk id="19" creationId="{D397A266-7014-3803-4B28-3F0CB8C243A5}"/>
          </ac:picMkLst>
        </pc:picChg>
        <pc:picChg chg="mod modCrop">
          <ac:chgData name="Estephanie Daiane Batista da Silva" userId="b5f9507e-73c4-4ab2-9c1c-be2533d69e28" providerId="ADAL" clId="{7EEF6493-CE89-4395-84CD-803C9F405B98}" dt="2026-08-27T18:08:14.807" v="197" actId="732"/>
          <ac:picMkLst>
            <pc:docMk/>
            <pc:sldMk cId="3168985473" sldId="263"/>
            <ac:picMk id="20" creationId="{DB56C266-8576-BE5D-7158-D3F0F07EF406}"/>
          </ac:picMkLst>
        </pc:picChg>
        <pc:picChg chg="del">
          <ac:chgData name="Estephanie Daiane Batista da Silva" userId="b5f9507e-73c4-4ab2-9c1c-be2533d69e28" providerId="ADAL" clId="{7EEF6493-CE89-4395-84CD-803C9F405B98}" dt="2026-08-27T18:04:59.446" v="163" actId="478"/>
          <ac:picMkLst>
            <pc:docMk/>
            <pc:sldMk cId="3168985473" sldId="263"/>
            <ac:picMk id="23" creationId="{D647FFF6-3992-26D7-31BF-E56BD0EC3FC1}"/>
          </ac:picMkLst>
        </pc:picChg>
        <pc:picChg chg="add mod">
          <ac:chgData name="Estephanie Daiane Batista da Silva" userId="b5f9507e-73c4-4ab2-9c1c-be2533d69e28" providerId="ADAL" clId="{7EEF6493-CE89-4395-84CD-803C9F405B98}" dt="2026-08-27T17:59:33.403" v="147" actId="164"/>
          <ac:picMkLst>
            <pc:docMk/>
            <pc:sldMk cId="3168985473" sldId="263"/>
            <ac:picMk id="25" creationId="{885B1B2C-CF2A-EFF9-9535-0C10B1171C18}"/>
          </ac:picMkLst>
        </pc:picChg>
        <pc:picChg chg="add del mod">
          <ac:chgData name="Estephanie Daiane Batista da Silva" userId="b5f9507e-73c4-4ab2-9c1c-be2533d69e28" providerId="ADAL" clId="{7EEF6493-CE89-4395-84CD-803C9F405B98}" dt="2026-08-27T17:56:54.820" v="85" actId="478"/>
          <ac:picMkLst>
            <pc:docMk/>
            <pc:sldMk cId="3168985473" sldId="263"/>
            <ac:picMk id="28" creationId="{027B3069-2BB9-61FB-7489-F016F42D65DA}"/>
          </ac:picMkLst>
        </pc:picChg>
        <pc:picChg chg="add mod">
          <ac:chgData name="Estephanie Daiane Batista da Silva" userId="b5f9507e-73c4-4ab2-9c1c-be2533d69e28" providerId="ADAL" clId="{7EEF6493-CE89-4395-84CD-803C9F405B98}" dt="2026-08-27T17:59:33.403" v="147" actId="164"/>
          <ac:picMkLst>
            <pc:docMk/>
            <pc:sldMk cId="3168985473" sldId="263"/>
            <ac:picMk id="30" creationId="{2038E221-294E-3B03-8F0D-FA0BB4EE4A30}"/>
          </ac:picMkLst>
        </pc:picChg>
        <pc:picChg chg="add mod">
          <ac:chgData name="Estephanie Daiane Batista da Silva" userId="b5f9507e-73c4-4ab2-9c1c-be2533d69e28" providerId="ADAL" clId="{7EEF6493-CE89-4395-84CD-803C9F405B98}" dt="2026-08-27T17:59:33.403" v="147" actId="164"/>
          <ac:picMkLst>
            <pc:docMk/>
            <pc:sldMk cId="3168985473" sldId="263"/>
            <ac:picMk id="32" creationId="{4F1EE37B-B8F1-ABC1-BD9F-AB32132AAE8E}"/>
          </ac:picMkLst>
        </pc:picChg>
        <pc:picChg chg="add mod">
          <ac:chgData name="Estephanie Daiane Batista da Silva" userId="b5f9507e-73c4-4ab2-9c1c-be2533d69e28" providerId="ADAL" clId="{7EEF6493-CE89-4395-84CD-803C9F405B98}" dt="2026-08-27T18:06:35.046" v="180" actId="1076"/>
          <ac:picMkLst>
            <pc:docMk/>
            <pc:sldMk cId="3168985473" sldId="263"/>
            <ac:picMk id="34" creationId="{C3BEF045-EECB-1AD0-7992-C7021746EC54}"/>
          </ac:picMkLst>
        </pc:picChg>
        <pc:picChg chg="add del mod">
          <ac:chgData name="Estephanie Daiane Batista da Silva" userId="b5f9507e-73c4-4ab2-9c1c-be2533d69e28" providerId="ADAL" clId="{7EEF6493-CE89-4395-84CD-803C9F405B98}" dt="2026-08-27T18:04:12.390" v="153" actId="478"/>
          <ac:picMkLst>
            <pc:docMk/>
            <pc:sldMk cId="3168985473" sldId="263"/>
            <ac:picMk id="37" creationId="{7162CB2C-0CD5-222D-4946-DFF2F04795A7}"/>
          </ac:picMkLst>
        </pc:picChg>
        <pc:picChg chg="add del mod modCrop">
          <ac:chgData name="Estephanie Daiane Batista da Silva" userId="b5f9507e-73c4-4ab2-9c1c-be2533d69e28" providerId="ADAL" clId="{7EEF6493-CE89-4395-84CD-803C9F405B98}" dt="2026-08-27T18:14:25.686" v="279" actId="478"/>
          <ac:picMkLst>
            <pc:docMk/>
            <pc:sldMk cId="3168985473" sldId="263"/>
            <ac:picMk id="39" creationId="{CB85FB45-F21A-E310-9849-565BC176F1B8}"/>
          </ac:picMkLst>
        </pc:picChg>
        <pc:picChg chg="add mod">
          <ac:chgData name="Estephanie Daiane Batista da Silva" userId="b5f9507e-73c4-4ab2-9c1c-be2533d69e28" providerId="ADAL" clId="{7EEF6493-CE89-4395-84CD-803C9F405B98}" dt="2026-08-27T18:14:20.501" v="278" actId="1076"/>
          <ac:picMkLst>
            <pc:docMk/>
            <pc:sldMk cId="3168985473" sldId="263"/>
            <ac:picMk id="64" creationId="{EBF62ECB-96E1-D059-05D3-B16E81E179A2}"/>
          </ac:picMkLst>
        </pc:picChg>
        <pc:cxnChg chg="del mod">
          <ac:chgData name="Estephanie Daiane Batista da Silva" userId="b5f9507e-73c4-4ab2-9c1c-be2533d69e28" providerId="ADAL" clId="{7EEF6493-CE89-4395-84CD-803C9F405B98}" dt="2026-08-27T18:05:56.789" v="173" actId="478"/>
          <ac:cxnSpMkLst>
            <pc:docMk/>
            <pc:sldMk cId="3168985473" sldId="263"/>
            <ac:cxnSpMk id="24" creationId="{8AC56067-5759-8369-1288-54F909EB426D}"/>
          </ac:cxnSpMkLst>
        </pc:cxnChg>
        <pc:cxnChg chg="del">
          <ac:chgData name="Estephanie Daiane Batista da Silva" userId="b5f9507e-73c4-4ab2-9c1c-be2533d69e28" providerId="ADAL" clId="{7EEF6493-CE89-4395-84CD-803C9F405B98}" dt="2026-08-27T18:06:02.094" v="174" actId="478"/>
          <ac:cxnSpMkLst>
            <pc:docMk/>
            <pc:sldMk cId="3168985473" sldId="263"/>
            <ac:cxnSpMk id="26" creationId="{CDA997AC-1ACF-6F46-B1C3-2E15D56CB0C9}"/>
          </ac:cxnSpMkLst>
        </pc:cxnChg>
      </pc:sldChg>
      <pc:sldChg chg="del">
        <pc:chgData name="Estephanie Daiane Batista da Silva" userId="b5f9507e-73c4-4ab2-9c1c-be2533d69e28" providerId="ADAL" clId="{7EEF6493-CE89-4395-84CD-803C9F405B98}" dt="2026-08-27T17:50:57.117" v="26" actId="2696"/>
        <pc:sldMkLst>
          <pc:docMk/>
          <pc:sldMk cId="1430341651" sldId="264"/>
        </pc:sldMkLst>
      </pc:sldChg>
    </pc:docChg>
  </pc:docChgLst>
  <pc:docChgLst>
    <pc:chgData name="Estephanie Daiane Batista da Silva" userId="b5f9507e-73c4-4ab2-9c1c-be2533d69e28" providerId="ADAL" clId="{7738D7C9-460A-4E3A-921E-5DC4B7747EFE}"/>
    <pc:docChg chg="custSel modSld">
      <pc:chgData name="Estephanie Daiane Batista da Silva" userId="b5f9507e-73c4-4ab2-9c1c-be2533d69e28" providerId="ADAL" clId="{7738D7C9-460A-4E3A-921E-5DC4B7747EFE}" dt="2026-08-28T03:55:01.962" v="38" actId="20577"/>
      <pc:docMkLst>
        <pc:docMk/>
      </pc:docMkLst>
      <pc:sldChg chg="addSp modSp mod">
        <pc:chgData name="Estephanie Daiane Batista da Silva" userId="b5f9507e-73c4-4ab2-9c1c-be2533d69e28" providerId="ADAL" clId="{7738D7C9-460A-4E3A-921E-5DC4B7747EFE}" dt="2026-08-28T03:55:01.962" v="38" actId="20577"/>
        <pc:sldMkLst>
          <pc:docMk/>
          <pc:sldMk cId="3168985473" sldId="263"/>
        </pc:sldMkLst>
        <pc:spChg chg="mod">
          <ac:chgData name="Estephanie Daiane Batista da Silva" userId="b5f9507e-73c4-4ab2-9c1c-be2533d69e28" providerId="ADAL" clId="{7738D7C9-460A-4E3A-921E-5DC4B7747EFE}" dt="2026-08-28T03:55:01.962" v="38" actId="20577"/>
          <ac:spMkLst>
            <pc:docMk/>
            <pc:sldMk cId="3168985473" sldId="263"/>
            <ac:spMk id="2" creationId="{596B04D0-6458-7FE5-7BFF-E3462F927D24}"/>
          </ac:spMkLst>
        </pc:spChg>
        <pc:spChg chg="mod">
          <ac:chgData name="Estephanie Daiane Batista da Silva" userId="b5f9507e-73c4-4ab2-9c1c-be2533d69e28" providerId="ADAL" clId="{7738D7C9-460A-4E3A-921E-5DC4B7747EFE}" dt="2026-08-28T03:08:19.317" v="17" actId="20577"/>
          <ac:spMkLst>
            <pc:docMk/>
            <pc:sldMk cId="3168985473" sldId="263"/>
            <ac:spMk id="11" creationId="{3B9BE1CB-C8A3-1C64-ABD3-C3421546C228}"/>
          </ac:spMkLst>
        </pc:spChg>
        <pc:spChg chg="mod">
          <ac:chgData name="Estephanie Daiane Batista da Silva" userId="b5f9507e-73c4-4ab2-9c1c-be2533d69e28" providerId="ADAL" clId="{7738D7C9-460A-4E3A-921E-5DC4B7747EFE}" dt="2026-08-28T03:08:33.690" v="23" actId="20577"/>
          <ac:spMkLst>
            <pc:docMk/>
            <pc:sldMk cId="3168985473" sldId="263"/>
            <ac:spMk id="16" creationId="{55F5782D-9668-F41B-789E-19D5C2A6F417}"/>
          </ac:spMkLst>
        </pc:spChg>
        <pc:picChg chg="add mod modCrop">
          <ac:chgData name="Estephanie Daiane Batista da Silva" userId="b5f9507e-73c4-4ab2-9c1c-be2533d69e28" providerId="ADAL" clId="{7738D7C9-460A-4E3A-921E-5DC4B7747EFE}" dt="2026-08-28T03:04:37.585" v="11" actId="34807"/>
          <ac:picMkLst>
            <pc:docMk/>
            <pc:sldMk cId="3168985473" sldId="263"/>
            <ac:picMk id="5" creationId="{B7A0EC3D-7D4C-E6B4-D5F7-D60D7298A905}"/>
          </ac:picMkLst>
        </pc:picChg>
      </pc:sldChg>
    </pc:docChg>
  </pc:docChgLst>
  <pc:docChgLst>
    <pc:chgData name="Estephanie Daiane Batista da Silva" userId="S::estephaniedaiane@ufpr.br::b5f9507e-73c4-4ab2-9c1c-be2533d69e28" providerId="AD" clId="Web-{C6A07597-8526-C173-2374-9AEB02C58283}"/>
    <pc:docChg chg="addSld modSld">
      <pc:chgData name="Estephanie Daiane Batista da Silva" userId="S::estephaniedaiane@ufpr.br::b5f9507e-73c4-4ab2-9c1c-be2533d69e28" providerId="AD" clId="Web-{C6A07597-8526-C173-2374-9AEB02C58283}" dt="2026-08-27T17:44:28.777" v="129" actId="14100"/>
      <pc:docMkLst>
        <pc:docMk/>
      </pc:docMkLst>
      <pc:sldChg chg="addSp delSp modSp">
        <pc:chgData name="Estephanie Daiane Batista da Silva" userId="S::estephaniedaiane@ufpr.br::b5f9507e-73c4-4ab2-9c1c-be2533d69e28" providerId="AD" clId="Web-{C6A07597-8526-C173-2374-9AEB02C58283}" dt="2026-08-27T17:44:28.777" v="129" actId="14100"/>
        <pc:sldMkLst>
          <pc:docMk/>
          <pc:sldMk cId="3168985473" sldId="263"/>
        </pc:sldMkLst>
        <pc:spChg chg="mod">
          <ac:chgData name="Estephanie Daiane Batista da Silva" userId="S::estephaniedaiane@ufpr.br::b5f9507e-73c4-4ab2-9c1c-be2533d69e28" providerId="AD" clId="Web-{C6A07597-8526-C173-2374-9AEB02C58283}" dt="2026-08-27T17:34:57.571" v="77" actId="20577"/>
          <ac:spMkLst>
            <pc:docMk/>
            <pc:sldMk cId="3168985473" sldId="263"/>
            <ac:spMk id="2" creationId="{596B04D0-6458-7FE5-7BFF-E3462F927D24}"/>
          </ac:spMkLst>
        </pc:spChg>
        <pc:spChg chg="del">
          <ac:chgData name="Estephanie Daiane Batista da Silva" userId="S::estephaniedaiane@ufpr.br::b5f9507e-73c4-4ab2-9c1c-be2533d69e28" providerId="AD" clId="Web-{C6A07597-8526-C173-2374-9AEB02C58283}" dt="2026-08-27T17:27:39.525" v="1"/>
          <ac:spMkLst>
            <pc:docMk/>
            <pc:sldMk cId="3168985473" sldId="263"/>
            <ac:spMk id="4" creationId="{8FC9CD32-36D0-3E30-1169-99F8BE25C31D}"/>
          </ac:spMkLst>
        </pc:spChg>
        <pc:spChg chg="mod">
          <ac:chgData name="Estephanie Daiane Batista da Silva" userId="S::estephaniedaiane@ufpr.br::b5f9507e-73c4-4ab2-9c1c-be2533d69e28" providerId="AD" clId="Web-{C6A07597-8526-C173-2374-9AEB02C58283}" dt="2026-08-27T17:43:43.916" v="126" actId="20577"/>
          <ac:spMkLst>
            <pc:docMk/>
            <pc:sldMk cId="3168985473" sldId="263"/>
            <ac:spMk id="46" creationId="{00000000-0000-0000-0000-000000000000}"/>
          </ac:spMkLst>
        </pc:spChg>
        <pc:spChg chg="mod">
          <ac:chgData name="Estephanie Daiane Batista da Silva" userId="S::estephaniedaiane@ufpr.br::b5f9507e-73c4-4ab2-9c1c-be2533d69e28" providerId="AD" clId="Web-{C6A07597-8526-C173-2374-9AEB02C58283}" dt="2026-08-27T17:43:44.212" v="127" actId="1076"/>
          <ac:spMkLst>
            <pc:docMk/>
            <pc:sldMk cId="3168985473" sldId="263"/>
            <ac:spMk id="48" creationId="{00000000-0000-0000-0000-000000000000}"/>
          </ac:spMkLst>
        </pc:spChg>
        <pc:spChg chg="mod">
          <ac:chgData name="Estephanie Daiane Batista da Silva" userId="S::estephaniedaiane@ufpr.br::b5f9507e-73c4-4ab2-9c1c-be2533d69e28" providerId="AD" clId="Web-{C6A07597-8526-C173-2374-9AEB02C58283}" dt="2026-08-27T17:44:08.480" v="128" actId="1076"/>
          <ac:spMkLst>
            <pc:docMk/>
            <pc:sldMk cId="3168985473" sldId="263"/>
            <ac:spMk id="65" creationId="{00000000-0000-0000-0000-000000000000}"/>
          </ac:spMkLst>
        </pc:spChg>
        <pc:grpChg chg="mod">
          <ac:chgData name="Estephanie Daiane Batista da Silva" userId="S::estephaniedaiane@ufpr.br::b5f9507e-73c4-4ab2-9c1c-be2533d69e28" providerId="AD" clId="Web-{C6A07597-8526-C173-2374-9AEB02C58283}" dt="2026-08-27T17:44:28.777" v="129" actId="14100"/>
          <ac:grpSpMkLst>
            <pc:docMk/>
            <pc:sldMk cId="3168985473" sldId="263"/>
            <ac:grpSpMk id="59" creationId="{00000000-0000-0000-0000-000000000000}"/>
          </ac:grpSpMkLst>
        </pc:grpChg>
        <pc:picChg chg="mod">
          <ac:chgData name="Estephanie Daiane Batista da Silva" userId="S::estephaniedaiane@ufpr.br::b5f9507e-73c4-4ab2-9c1c-be2533d69e28" providerId="AD" clId="Web-{C6A07597-8526-C173-2374-9AEB02C58283}" dt="2026-08-27T17:31:31.924" v="34" actId="1076"/>
          <ac:picMkLst>
            <pc:docMk/>
            <pc:sldMk cId="3168985473" sldId="263"/>
            <ac:picMk id="5" creationId="{98CA20E0-4FFA-72E7-F4F2-250A7451DFD4}"/>
          </ac:picMkLst>
        </pc:picChg>
        <pc:picChg chg="del mod">
          <ac:chgData name="Estephanie Daiane Batista da Silva" userId="S::estephaniedaiane@ufpr.br::b5f9507e-73c4-4ab2-9c1c-be2533d69e28" providerId="AD" clId="Web-{C6A07597-8526-C173-2374-9AEB02C58283}" dt="2026-08-27T17:30:17.202" v="22"/>
          <ac:picMkLst>
            <pc:docMk/>
            <pc:sldMk cId="3168985473" sldId="263"/>
            <ac:picMk id="7" creationId="{FE029061-6940-CC24-6C0C-355B948FC71F}"/>
          </ac:picMkLst>
        </pc:picChg>
        <pc:picChg chg="add mod">
          <ac:chgData name="Estephanie Daiane Batista da Silva" userId="S::estephaniedaiane@ufpr.br::b5f9507e-73c4-4ab2-9c1c-be2533d69e28" providerId="AD" clId="Web-{C6A07597-8526-C173-2374-9AEB02C58283}" dt="2026-08-27T17:37:34.670" v="81"/>
          <ac:picMkLst>
            <pc:docMk/>
            <pc:sldMk cId="3168985473" sldId="263"/>
            <ac:picMk id="19" creationId="{D397A266-7014-3803-4B28-3F0CB8C243A5}"/>
          </ac:picMkLst>
        </pc:picChg>
        <pc:picChg chg="mod">
          <ac:chgData name="Estephanie Daiane Batista da Silva" userId="S::estephaniedaiane@ufpr.br::b5f9507e-73c4-4ab2-9c1c-be2533d69e28" providerId="AD" clId="Web-{C6A07597-8526-C173-2374-9AEB02C58283}" dt="2026-08-27T17:43:17.260" v="120" actId="1076"/>
          <ac:picMkLst>
            <pc:docMk/>
            <pc:sldMk cId="3168985473" sldId="263"/>
            <ac:picMk id="20" creationId="{DB56C266-8576-BE5D-7158-D3F0F07EF406}"/>
          </ac:picMkLst>
        </pc:picChg>
        <pc:picChg chg="add mod modCrop">
          <ac:chgData name="Estephanie Daiane Batista da Silva" userId="S::estephaniedaiane@ufpr.br::b5f9507e-73c4-4ab2-9c1c-be2533d69e28" providerId="AD" clId="Web-{C6A07597-8526-C173-2374-9AEB02C58283}" dt="2026-08-27T17:41:35.522" v="109" actId="1076"/>
          <ac:picMkLst>
            <pc:docMk/>
            <pc:sldMk cId="3168985473" sldId="263"/>
            <ac:picMk id="23" creationId="{D647FFF6-3992-26D7-31BF-E56BD0EC3FC1}"/>
          </ac:picMkLst>
        </pc:picChg>
        <pc:cxnChg chg="add mod">
          <ac:chgData name="Estephanie Daiane Batista da Silva" userId="S::estephaniedaiane@ufpr.br::b5f9507e-73c4-4ab2-9c1c-be2533d69e28" providerId="AD" clId="Web-{C6A07597-8526-C173-2374-9AEB02C58283}" dt="2026-08-27T17:40:41.520" v="99" actId="14100"/>
          <ac:cxnSpMkLst>
            <pc:docMk/>
            <pc:sldMk cId="3168985473" sldId="263"/>
            <ac:cxnSpMk id="24" creationId="{8AC56067-5759-8369-1288-54F909EB426D}"/>
          </ac:cxnSpMkLst>
        </pc:cxnChg>
        <pc:cxnChg chg="add del mod">
          <ac:chgData name="Estephanie Daiane Batista da Silva" userId="S::estephaniedaiane@ufpr.br::b5f9507e-73c4-4ab2-9c1c-be2533d69e28" providerId="AD" clId="Web-{C6A07597-8526-C173-2374-9AEB02C58283}" dt="2026-08-27T17:40:44.926" v="100"/>
          <ac:cxnSpMkLst>
            <pc:docMk/>
            <pc:sldMk cId="3168985473" sldId="263"/>
            <ac:cxnSpMk id="25" creationId="{EB976297-925C-F811-45EF-12D3A0EB60D6}"/>
          </ac:cxnSpMkLst>
        </pc:cxnChg>
        <pc:cxnChg chg="add mod">
          <ac:chgData name="Estephanie Daiane Batista da Silva" userId="S::estephaniedaiane@ufpr.br::b5f9507e-73c4-4ab2-9c1c-be2533d69e28" providerId="AD" clId="Web-{C6A07597-8526-C173-2374-9AEB02C58283}" dt="2026-08-27T17:41:03.036" v="102" actId="1076"/>
          <ac:cxnSpMkLst>
            <pc:docMk/>
            <pc:sldMk cId="3168985473" sldId="263"/>
            <ac:cxnSpMk id="26" creationId="{CDA997AC-1ACF-6F46-B1C3-2E15D56CB0C9}"/>
          </ac:cxnSpMkLst>
        </pc:cxnChg>
      </pc:sldChg>
      <pc:sldChg chg="addSp modSp add replId">
        <pc:chgData name="Estephanie Daiane Batista da Silva" userId="S::estephaniedaiane@ufpr.br::b5f9507e-73c4-4ab2-9c1c-be2533d69e28" providerId="AD" clId="Web-{C6A07597-8526-C173-2374-9AEB02C58283}" dt="2026-08-27T17:33:13.193" v="44" actId="1076"/>
        <pc:sldMkLst>
          <pc:docMk/>
          <pc:sldMk cId="1430341651" sldId="264"/>
        </pc:sldMkLst>
        <pc:picChg chg="add mod">
          <ac:chgData name="Estephanie Daiane Batista da Silva" userId="S::estephaniedaiane@ufpr.br::b5f9507e-73c4-4ab2-9c1c-be2533d69e28" providerId="AD" clId="Web-{C6A07597-8526-C173-2374-9AEB02C58283}" dt="2026-08-27T17:28:18.980" v="3"/>
          <ac:picMkLst>
            <pc:docMk/>
            <pc:sldMk cId="1430341651" sldId="264"/>
            <ac:picMk id="4" creationId="{CCD70A63-0979-297C-C548-EAA9FBE55192}"/>
          </ac:picMkLst>
        </pc:picChg>
        <pc:picChg chg="add mod modCrop">
          <ac:chgData name="Estephanie Daiane Batista da Silva" userId="S::estephaniedaiane@ufpr.br::b5f9507e-73c4-4ab2-9c1c-be2533d69e28" providerId="AD" clId="Web-{C6A07597-8526-C173-2374-9AEB02C58283}" dt="2026-08-27T17:33:13.193" v="44" actId="1076"/>
          <ac:picMkLst>
            <pc:docMk/>
            <pc:sldMk cId="1430341651" sldId="264"/>
            <ac:picMk id="8" creationId="{0776FBD7-D341-30DF-13CD-17FF548F9949}"/>
          </ac:picMkLst>
        </pc:picChg>
        <pc:picChg chg="add mod modCrop">
          <ac:chgData name="Estephanie Daiane Batista da Silva" userId="S::estephaniedaiane@ufpr.br::b5f9507e-73c4-4ab2-9c1c-be2533d69e28" providerId="AD" clId="Web-{C6A07597-8526-C173-2374-9AEB02C58283}" dt="2026-08-27T17:30:07.592" v="19" actId="1076"/>
          <ac:picMkLst>
            <pc:docMk/>
            <pc:sldMk cId="1430341651" sldId="264"/>
            <ac:picMk id="19" creationId="{2B56EDD8-CE2B-7DEE-52AC-D3EDBA4364A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2B434D09-ADEA-D2FD-8666-83B19CA2C04D}"/>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pt-BR"/>
          </a:p>
        </p:txBody>
      </p:sp>
      <p:sp>
        <p:nvSpPr>
          <p:cNvPr id="3" name="Espaço Reservado para Data 2">
            <a:extLst>
              <a:ext uri="{FF2B5EF4-FFF2-40B4-BE49-F238E27FC236}">
                <a16:creationId xmlns:a16="http://schemas.microsoft.com/office/drawing/2014/main" id="{F2F62B90-A019-44B3-76F2-5DAA1868306B}"/>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C2071AD5-B78F-444A-B0D8-B03197690186}" type="datetimeFigureOut">
              <a:rPr lang="pt-BR" smtClean="0"/>
              <a:t>04/09/2026</a:t>
            </a:fld>
            <a:endParaRPr lang="pt-BR"/>
          </a:p>
        </p:txBody>
      </p:sp>
      <p:sp>
        <p:nvSpPr>
          <p:cNvPr id="4" name="Espaço Reservado para Rodapé 3">
            <a:extLst>
              <a:ext uri="{FF2B5EF4-FFF2-40B4-BE49-F238E27FC236}">
                <a16:creationId xmlns:a16="http://schemas.microsoft.com/office/drawing/2014/main" id="{3AB4CB66-D679-A821-3B6D-0535EF3B0A20}"/>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a:extLst>
              <a:ext uri="{FF2B5EF4-FFF2-40B4-BE49-F238E27FC236}">
                <a16:creationId xmlns:a16="http://schemas.microsoft.com/office/drawing/2014/main" id="{1E1970EA-ECD0-A3D8-F0FF-413F6FA614C6}"/>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BFF6C977-953A-4737-A5F7-6C9E5958EFFF}" type="slidenum">
              <a:rPr lang="pt-BR" smtClean="0"/>
              <a:t>‹nº›</a:t>
            </a:fld>
            <a:endParaRPr lang="pt-BR"/>
          </a:p>
        </p:txBody>
      </p:sp>
    </p:spTree>
    <p:extLst>
      <p:ext uri="{BB962C8B-B14F-4D97-AF65-F5344CB8AC3E}">
        <p14:creationId xmlns:p14="http://schemas.microsoft.com/office/powerpoint/2010/main" val="3131135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PlaceHolder 1"/>
          <p:cNvSpPr>
            <a:spLocks noGrp="1" noRot="1" noChangeAspect="1"/>
          </p:cNvSpPr>
          <p:nvPr>
            <p:ph type="sldImg"/>
          </p:nvPr>
        </p:nvSpPr>
        <p:spPr>
          <a:xfrm>
            <a:off x="216000" y="812520"/>
            <a:ext cx="7127280" cy="4008960"/>
          </a:xfrm>
          <a:prstGeom prst="rect">
            <a:avLst/>
          </a:prstGeom>
        </p:spPr>
        <p:txBody>
          <a:bodyPr lIns="0" tIns="0" rIns="0" bIns="0" anchor="ctr"/>
          <a:lstStyle/>
          <a:p>
            <a:r>
              <a:rPr lang="pt-BR" sz="1800" b="0" strike="noStrike" spc="-1">
                <a:solidFill>
                  <a:srgbClr val="000000"/>
                </a:solidFill>
                <a:latin typeface="Arial"/>
              </a:rPr>
              <a:t>Click to move the slide</a:t>
            </a:r>
          </a:p>
        </p:txBody>
      </p:sp>
      <p:sp>
        <p:nvSpPr>
          <p:cNvPr id="38" name="PlaceHolder 2"/>
          <p:cNvSpPr>
            <a:spLocks noGrp="1"/>
          </p:cNvSpPr>
          <p:nvPr>
            <p:ph type="body"/>
          </p:nvPr>
        </p:nvSpPr>
        <p:spPr>
          <a:xfrm>
            <a:off x="756000" y="5078520"/>
            <a:ext cx="6047640" cy="4811040"/>
          </a:xfrm>
          <a:prstGeom prst="rect">
            <a:avLst/>
          </a:prstGeom>
        </p:spPr>
        <p:txBody>
          <a:bodyPr lIns="0" tIns="0" rIns="0" bIns="0"/>
          <a:lstStyle/>
          <a:p>
            <a:r>
              <a:rPr lang="pt-BR" sz="2000" b="0" strike="noStrike" spc="-1">
                <a:latin typeface="Arial"/>
              </a:rPr>
              <a:t>Click to edit the notes format</a:t>
            </a:r>
          </a:p>
        </p:txBody>
      </p:sp>
      <p:sp>
        <p:nvSpPr>
          <p:cNvPr id="39" name="PlaceHolder 3"/>
          <p:cNvSpPr>
            <a:spLocks noGrp="1"/>
          </p:cNvSpPr>
          <p:nvPr>
            <p:ph type="hdr"/>
          </p:nvPr>
        </p:nvSpPr>
        <p:spPr>
          <a:xfrm>
            <a:off x="0" y="0"/>
            <a:ext cx="3280680" cy="534240"/>
          </a:xfrm>
          <a:prstGeom prst="rect">
            <a:avLst/>
          </a:prstGeom>
        </p:spPr>
        <p:txBody>
          <a:bodyPr lIns="0" tIns="0" rIns="0" bIns="0"/>
          <a:lstStyle/>
          <a:p>
            <a:r>
              <a:rPr lang="pt-BR" sz="1400" b="0" strike="noStrike" spc="-1">
                <a:latin typeface="Times New Roman"/>
              </a:rPr>
              <a:t>&lt;header&gt;</a:t>
            </a:r>
          </a:p>
        </p:txBody>
      </p:sp>
      <p:sp>
        <p:nvSpPr>
          <p:cNvPr id="40" name="PlaceHolder 4"/>
          <p:cNvSpPr>
            <a:spLocks noGrp="1"/>
          </p:cNvSpPr>
          <p:nvPr>
            <p:ph type="dt"/>
          </p:nvPr>
        </p:nvSpPr>
        <p:spPr>
          <a:xfrm>
            <a:off x="4278960" y="0"/>
            <a:ext cx="3280680" cy="534240"/>
          </a:xfrm>
          <a:prstGeom prst="rect">
            <a:avLst/>
          </a:prstGeom>
        </p:spPr>
        <p:txBody>
          <a:bodyPr lIns="0" tIns="0" rIns="0" bIns="0"/>
          <a:lstStyle/>
          <a:p>
            <a:pPr algn="r"/>
            <a:r>
              <a:rPr lang="pt-BR" sz="1400" b="0" strike="noStrike" spc="-1">
                <a:latin typeface="Times New Roman"/>
              </a:rPr>
              <a:t>&lt;date/time&gt;</a:t>
            </a:r>
          </a:p>
        </p:txBody>
      </p:sp>
      <p:sp>
        <p:nvSpPr>
          <p:cNvPr id="41" name="PlaceHolder 5"/>
          <p:cNvSpPr>
            <a:spLocks noGrp="1"/>
          </p:cNvSpPr>
          <p:nvPr>
            <p:ph type="ftr"/>
          </p:nvPr>
        </p:nvSpPr>
        <p:spPr>
          <a:xfrm>
            <a:off x="0" y="10157400"/>
            <a:ext cx="3280680" cy="534240"/>
          </a:xfrm>
          <a:prstGeom prst="rect">
            <a:avLst/>
          </a:prstGeom>
        </p:spPr>
        <p:txBody>
          <a:bodyPr lIns="0" tIns="0" rIns="0" bIns="0" anchor="b"/>
          <a:lstStyle/>
          <a:p>
            <a:r>
              <a:rPr lang="pt-BR" sz="1400" b="0" strike="noStrike" spc="-1">
                <a:latin typeface="Times New Roman"/>
              </a:rPr>
              <a:t>&lt;footer&gt;</a:t>
            </a:r>
          </a:p>
        </p:txBody>
      </p:sp>
      <p:sp>
        <p:nvSpPr>
          <p:cNvPr id="42" name="PlaceHolder 6"/>
          <p:cNvSpPr>
            <a:spLocks noGrp="1"/>
          </p:cNvSpPr>
          <p:nvPr>
            <p:ph type="sldNum"/>
          </p:nvPr>
        </p:nvSpPr>
        <p:spPr>
          <a:xfrm>
            <a:off x="4278960" y="10157400"/>
            <a:ext cx="3280680" cy="534240"/>
          </a:xfrm>
          <a:prstGeom prst="rect">
            <a:avLst/>
          </a:prstGeom>
        </p:spPr>
        <p:txBody>
          <a:bodyPr lIns="0" tIns="0" rIns="0" bIns="0" anchor="b"/>
          <a:lstStyle/>
          <a:p>
            <a:pPr algn="r"/>
            <a:fld id="{437ED28B-DDBA-4C47-917E-58AFDD279621}" type="slidenum">
              <a:rPr lang="pt-BR" sz="1400" b="0" strike="noStrike" spc="-1">
                <a:latin typeface="Times New Roman"/>
              </a:rPr>
              <a:pPr algn="r"/>
              <a:t>‹nº›</a:t>
            </a:fld>
            <a:endParaRPr lang="pt-BR" sz="1400" b="0" strike="noStrike" spc="-1">
              <a:latin typeface="Times New Roman"/>
            </a:endParaRPr>
          </a:p>
        </p:txBody>
      </p:sp>
    </p:spTree>
    <p:extLst>
      <p:ext uri="{BB962C8B-B14F-4D97-AF65-F5344CB8AC3E}">
        <p14:creationId xmlns:p14="http://schemas.microsoft.com/office/powerpoint/2010/main" val="4046140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A010D4-ED06-3E2D-48A0-9866D3E81E68}"/>
              </a:ext>
            </a:extLst>
          </p:cNvPr>
          <p:cNvSpPr>
            <a:spLocks noGrp="1"/>
          </p:cNvSpPr>
          <p:nvPr>
            <p:ph type="title"/>
          </p:nvPr>
        </p:nvSpPr>
        <p:spPr>
          <a:xfrm>
            <a:off x="2227779" y="3772793"/>
            <a:ext cx="27948493" cy="2285108"/>
          </a:xfrm>
          <a:prstGeom prst="rect">
            <a:avLst/>
          </a:prstGeom>
        </p:spPr>
        <p:txBody>
          <a:bodyPr anchor="ctr"/>
          <a:lstStyle>
            <a:lvl1pPr algn="ctr">
              <a:defRPr sz="7400" b="1">
                <a:latin typeface="Arial" panose="020B0604020202020204" pitchFamily="34" charset="0"/>
                <a:cs typeface="Arial" panose="020B0604020202020204" pitchFamily="34" charset="0"/>
              </a:defRPr>
            </a:lvl1pPr>
          </a:lstStyle>
          <a:p>
            <a:r>
              <a:rPr lang="en-US" noProof="0" dirty="0"/>
              <a:t>Clique para </a:t>
            </a:r>
            <a:r>
              <a:rPr lang="en-US" noProof="0" dirty="0" err="1"/>
              <a:t>editar</a:t>
            </a:r>
            <a:r>
              <a:rPr lang="en-US" noProof="0" dirty="0"/>
              <a:t> o </a:t>
            </a:r>
            <a:r>
              <a:rPr lang="en-US" noProof="0" dirty="0" err="1"/>
              <a:t>título</a:t>
            </a:r>
            <a:r>
              <a:rPr lang="en-US" noProof="0" dirty="0"/>
              <a:t> Mestre</a:t>
            </a:r>
          </a:p>
        </p:txBody>
      </p:sp>
      <p:sp>
        <p:nvSpPr>
          <p:cNvPr id="3" name="Espaço Reservado para Conteúdo 2">
            <a:extLst>
              <a:ext uri="{FF2B5EF4-FFF2-40B4-BE49-F238E27FC236}">
                <a16:creationId xmlns:a16="http://schemas.microsoft.com/office/drawing/2014/main" id="{F3977A48-D172-F0C1-6A7C-491426DE4207}"/>
              </a:ext>
            </a:extLst>
          </p:cNvPr>
          <p:cNvSpPr>
            <a:spLocks noGrp="1"/>
          </p:cNvSpPr>
          <p:nvPr>
            <p:ph idx="1"/>
          </p:nvPr>
        </p:nvSpPr>
        <p:spPr>
          <a:xfrm>
            <a:off x="2227779" y="10068387"/>
            <a:ext cx="27948493" cy="31610555"/>
          </a:xfrm>
          <a:prstGeom prst="rect">
            <a:avLst/>
          </a:prstGeom>
        </p:spPr>
        <p:txBody>
          <a:bodyPr/>
          <a:lstStyle>
            <a:lvl1pPr>
              <a:lnSpc>
                <a:spcPct val="100000"/>
              </a:lnSpc>
              <a:defRPr sz="3000">
                <a:latin typeface="Arial" panose="020B0604020202020204" pitchFamily="34" charset="0"/>
                <a:cs typeface="Arial" panose="020B0604020202020204" pitchFamily="34" charset="0"/>
              </a:defRPr>
            </a:lvl1pPr>
            <a:lvl2pPr>
              <a:lnSpc>
                <a:spcPct val="100000"/>
              </a:lnSpc>
              <a:defRPr sz="3000">
                <a:latin typeface="Arial" panose="020B0604020202020204" pitchFamily="34" charset="0"/>
                <a:cs typeface="Arial" panose="020B0604020202020204" pitchFamily="34" charset="0"/>
              </a:defRPr>
            </a:lvl2pPr>
            <a:lvl3pPr>
              <a:lnSpc>
                <a:spcPct val="100000"/>
              </a:lnSpc>
              <a:defRPr sz="3000">
                <a:latin typeface="Arial" panose="020B0604020202020204" pitchFamily="34" charset="0"/>
                <a:cs typeface="Arial" panose="020B0604020202020204" pitchFamily="34" charset="0"/>
              </a:defRPr>
            </a:lvl3pPr>
            <a:lvl4pPr>
              <a:lnSpc>
                <a:spcPct val="100000"/>
              </a:lnSpc>
              <a:defRPr sz="3000">
                <a:latin typeface="Arial" panose="020B0604020202020204" pitchFamily="34" charset="0"/>
                <a:cs typeface="Arial" panose="020B0604020202020204" pitchFamily="34" charset="0"/>
              </a:defRPr>
            </a:lvl4pPr>
            <a:lvl5pPr>
              <a:lnSpc>
                <a:spcPct val="100000"/>
              </a:lnSpc>
              <a:defRPr sz="3000">
                <a:latin typeface="Arial" panose="020B0604020202020204" pitchFamily="34" charset="0"/>
                <a:cs typeface="Arial" panose="020B0604020202020204" pitchFamily="34" charset="0"/>
              </a:defRPr>
            </a:lvl5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a:p>
            <a:pPr lvl="1"/>
            <a:r>
              <a:rPr lang="en-US" noProof="0" dirty="0"/>
              <a:t>Segundo </a:t>
            </a:r>
            <a:r>
              <a:rPr lang="en-US" noProof="0" dirty="0" err="1"/>
              <a:t>nível</a:t>
            </a:r>
            <a:endParaRPr lang="en-US" noProof="0" dirty="0"/>
          </a:p>
          <a:p>
            <a:pPr lvl="2"/>
            <a:r>
              <a:rPr lang="en-US" noProof="0" dirty="0"/>
              <a:t>Terceiro </a:t>
            </a:r>
            <a:r>
              <a:rPr lang="en-US" noProof="0" dirty="0" err="1"/>
              <a:t>nível</a:t>
            </a:r>
            <a:endParaRPr lang="en-US" noProof="0" dirty="0"/>
          </a:p>
          <a:p>
            <a:pPr lvl="3"/>
            <a:r>
              <a:rPr lang="en-US" noProof="0" dirty="0"/>
              <a:t>Quarto </a:t>
            </a:r>
            <a:r>
              <a:rPr lang="en-US" noProof="0" dirty="0" err="1"/>
              <a:t>nível</a:t>
            </a:r>
            <a:endParaRPr lang="en-US" noProof="0" dirty="0"/>
          </a:p>
          <a:p>
            <a:pPr lvl="4"/>
            <a:r>
              <a:rPr lang="en-US" noProof="0" dirty="0"/>
              <a:t>Quinto </a:t>
            </a:r>
            <a:r>
              <a:rPr lang="en-US" noProof="0" dirty="0" err="1"/>
              <a:t>nível</a:t>
            </a:r>
            <a:endParaRPr lang="en-US" noProof="0" dirty="0"/>
          </a:p>
        </p:txBody>
      </p:sp>
      <p:sp>
        <p:nvSpPr>
          <p:cNvPr id="10" name="Espaço Reservado para Conteúdo 2">
            <a:extLst>
              <a:ext uri="{FF2B5EF4-FFF2-40B4-BE49-F238E27FC236}">
                <a16:creationId xmlns:a16="http://schemas.microsoft.com/office/drawing/2014/main" id="{6781F146-10C1-AD6B-D8AB-DF7FC94CD10C}"/>
              </a:ext>
            </a:extLst>
          </p:cNvPr>
          <p:cNvSpPr>
            <a:spLocks noGrp="1"/>
          </p:cNvSpPr>
          <p:nvPr>
            <p:ph idx="13"/>
          </p:nvPr>
        </p:nvSpPr>
        <p:spPr>
          <a:xfrm>
            <a:off x="2227778" y="6317381"/>
            <a:ext cx="27948493" cy="1206754"/>
          </a:xfrm>
          <a:prstGeom prst="rect">
            <a:avLst/>
          </a:prstGeom>
        </p:spPr>
        <p:txBody>
          <a:bodyPr anchor="ctr"/>
          <a:lstStyle>
            <a:lvl1pPr algn="ctr">
              <a:buNone/>
              <a:defRPr sz="4000">
                <a:latin typeface="Arial" panose="020B0604020202020204" pitchFamily="34" charset="0"/>
                <a:cs typeface="Arial" panose="020B0604020202020204" pitchFamily="34" charset="0"/>
              </a:defRPr>
            </a:lvl1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p:txBody>
      </p:sp>
      <p:sp>
        <p:nvSpPr>
          <p:cNvPr id="11" name="Espaço Reservado para Conteúdo 2">
            <a:extLst>
              <a:ext uri="{FF2B5EF4-FFF2-40B4-BE49-F238E27FC236}">
                <a16:creationId xmlns:a16="http://schemas.microsoft.com/office/drawing/2014/main" id="{C2FE3172-134A-8D90-64E2-D5F34B266E86}"/>
              </a:ext>
            </a:extLst>
          </p:cNvPr>
          <p:cNvSpPr>
            <a:spLocks noGrp="1"/>
          </p:cNvSpPr>
          <p:nvPr>
            <p:ph idx="14"/>
          </p:nvPr>
        </p:nvSpPr>
        <p:spPr>
          <a:xfrm>
            <a:off x="2227778" y="7762722"/>
            <a:ext cx="27948493" cy="1206754"/>
          </a:xfrm>
          <a:prstGeom prst="rect">
            <a:avLst/>
          </a:prstGeom>
        </p:spPr>
        <p:txBody>
          <a:bodyPr anchor="ctr"/>
          <a:lstStyle>
            <a:lvl1pPr algn="ctr">
              <a:buNone/>
              <a:defRPr sz="3000">
                <a:latin typeface="Arial" panose="020B0604020202020204" pitchFamily="34" charset="0"/>
                <a:cs typeface="Arial" panose="020B0604020202020204" pitchFamily="34" charset="0"/>
              </a:defRPr>
            </a:lvl1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p:txBody>
      </p:sp>
      <p:sp>
        <p:nvSpPr>
          <p:cNvPr id="12" name="Espaço Reservado para Conteúdo 2">
            <a:extLst>
              <a:ext uri="{FF2B5EF4-FFF2-40B4-BE49-F238E27FC236}">
                <a16:creationId xmlns:a16="http://schemas.microsoft.com/office/drawing/2014/main" id="{208C8769-7D29-51EF-598B-E79B1C1E07B9}"/>
              </a:ext>
            </a:extLst>
          </p:cNvPr>
          <p:cNvSpPr>
            <a:spLocks noGrp="1"/>
          </p:cNvSpPr>
          <p:nvPr>
            <p:ph idx="15" hasCustomPrompt="1"/>
          </p:nvPr>
        </p:nvSpPr>
        <p:spPr>
          <a:xfrm>
            <a:off x="2227777" y="9208063"/>
            <a:ext cx="27948493" cy="621737"/>
          </a:xfrm>
          <a:prstGeom prst="rect">
            <a:avLst/>
          </a:prstGeom>
        </p:spPr>
        <p:txBody>
          <a:bodyPr anchor="ctr"/>
          <a:lstStyle>
            <a:lvl1pPr algn="ctr">
              <a:buNone/>
              <a:defRPr sz="4000" b="1">
                <a:latin typeface="Arial" panose="020B0604020202020204" pitchFamily="34" charset="0"/>
                <a:cs typeface="Arial" panose="020B0604020202020204" pitchFamily="34" charset="0"/>
              </a:defRPr>
            </a:lvl1pPr>
          </a:lstStyle>
          <a:p>
            <a:pPr lvl="0"/>
            <a:r>
              <a:rPr lang="en-US" noProof="0" dirty="0"/>
              <a:t>CLIQUE PARA EDITAR OS ESTILOS DE TEXTO MESTRES</a:t>
            </a:r>
          </a:p>
        </p:txBody>
      </p:sp>
    </p:spTree>
    <p:extLst>
      <p:ext uri="{BB962C8B-B14F-4D97-AF65-F5344CB8AC3E}">
        <p14:creationId xmlns:p14="http://schemas.microsoft.com/office/powerpoint/2010/main" val="423444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A2F78B86-15BC-787D-3255-602F35A55D90}"/>
              </a:ext>
            </a:extLst>
          </p:cNvPr>
          <p:cNvSpPr>
            <a:spLocks noGrp="1"/>
          </p:cNvSpPr>
          <p:nvPr>
            <p:ph sz="half" idx="1"/>
          </p:nvPr>
        </p:nvSpPr>
        <p:spPr>
          <a:xfrm>
            <a:off x="2227779" y="10158104"/>
            <a:ext cx="13771721" cy="31550336"/>
          </a:xfrm>
          <a:prstGeom prst="rect">
            <a:avLst/>
          </a:prstGeom>
        </p:spPr>
        <p:txBody>
          <a:bodyPr/>
          <a:lstStyle>
            <a:lvl1pPr>
              <a:lnSpc>
                <a:spcPct val="100000"/>
              </a:lnSpc>
              <a:defRPr sz="3000">
                <a:latin typeface="Arial" panose="020B0604020202020204" pitchFamily="34" charset="0"/>
                <a:cs typeface="Arial" panose="020B0604020202020204" pitchFamily="34" charset="0"/>
              </a:defRPr>
            </a:lvl1pPr>
            <a:lvl2pPr>
              <a:lnSpc>
                <a:spcPct val="100000"/>
              </a:lnSpc>
              <a:defRPr sz="3000">
                <a:latin typeface="Arial" panose="020B0604020202020204" pitchFamily="34" charset="0"/>
                <a:cs typeface="Arial" panose="020B0604020202020204" pitchFamily="34" charset="0"/>
              </a:defRPr>
            </a:lvl2pPr>
            <a:lvl3pPr>
              <a:lnSpc>
                <a:spcPct val="100000"/>
              </a:lnSpc>
              <a:defRPr sz="3000">
                <a:latin typeface="Arial" panose="020B0604020202020204" pitchFamily="34" charset="0"/>
                <a:cs typeface="Arial" panose="020B0604020202020204" pitchFamily="34" charset="0"/>
              </a:defRPr>
            </a:lvl3pPr>
            <a:lvl4pPr>
              <a:lnSpc>
                <a:spcPct val="100000"/>
              </a:lnSpc>
              <a:defRPr sz="3000">
                <a:latin typeface="Arial" panose="020B0604020202020204" pitchFamily="34" charset="0"/>
                <a:cs typeface="Arial" panose="020B0604020202020204" pitchFamily="34" charset="0"/>
              </a:defRPr>
            </a:lvl4pPr>
            <a:lvl5pPr>
              <a:lnSpc>
                <a:spcPct val="100000"/>
              </a:lnSpc>
              <a:defRPr sz="3000">
                <a:latin typeface="Arial" panose="020B0604020202020204" pitchFamily="34" charset="0"/>
                <a:cs typeface="Arial" panose="020B0604020202020204" pitchFamily="34" charset="0"/>
              </a:defRPr>
            </a:lvl5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a:p>
            <a:pPr lvl="1"/>
            <a:r>
              <a:rPr lang="en-US" noProof="0" dirty="0"/>
              <a:t>Segundo </a:t>
            </a:r>
            <a:r>
              <a:rPr lang="en-US" noProof="0" dirty="0" err="1"/>
              <a:t>nível</a:t>
            </a:r>
            <a:endParaRPr lang="en-US" noProof="0" dirty="0"/>
          </a:p>
          <a:p>
            <a:pPr lvl="2"/>
            <a:r>
              <a:rPr lang="en-US" noProof="0" dirty="0"/>
              <a:t>Terceiro </a:t>
            </a:r>
            <a:r>
              <a:rPr lang="en-US" noProof="0" dirty="0" err="1"/>
              <a:t>nível</a:t>
            </a:r>
            <a:endParaRPr lang="en-US" noProof="0" dirty="0"/>
          </a:p>
          <a:p>
            <a:pPr lvl="3"/>
            <a:r>
              <a:rPr lang="en-US" noProof="0" dirty="0"/>
              <a:t>Quarto </a:t>
            </a:r>
            <a:r>
              <a:rPr lang="en-US" noProof="0" dirty="0" err="1"/>
              <a:t>nível</a:t>
            </a:r>
            <a:endParaRPr lang="en-US" noProof="0" dirty="0"/>
          </a:p>
          <a:p>
            <a:pPr lvl="4"/>
            <a:r>
              <a:rPr lang="en-US" noProof="0" dirty="0"/>
              <a:t>Quinto </a:t>
            </a:r>
            <a:r>
              <a:rPr lang="en-US" noProof="0" dirty="0" err="1"/>
              <a:t>nível</a:t>
            </a:r>
            <a:endParaRPr lang="en-US" noProof="0" dirty="0"/>
          </a:p>
        </p:txBody>
      </p:sp>
      <p:sp>
        <p:nvSpPr>
          <p:cNvPr id="4" name="Espaço Reservado para Conteúdo 3">
            <a:extLst>
              <a:ext uri="{FF2B5EF4-FFF2-40B4-BE49-F238E27FC236}">
                <a16:creationId xmlns:a16="http://schemas.microsoft.com/office/drawing/2014/main" id="{440F8653-B592-A619-3A48-35D5FC1EC005}"/>
              </a:ext>
            </a:extLst>
          </p:cNvPr>
          <p:cNvSpPr>
            <a:spLocks noGrp="1"/>
          </p:cNvSpPr>
          <p:nvPr>
            <p:ph sz="half" idx="2"/>
          </p:nvPr>
        </p:nvSpPr>
        <p:spPr>
          <a:xfrm>
            <a:off x="16404550" y="10158104"/>
            <a:ext cx="13771721" cy="31550335"/>
          </a:xfrm>
          <a:prstGeom prst="rect">
            <a:avLst/>
          </a:prstGeom>
        </p:spPr>
        <p:txBody>
          <a:bodyPr/>
          <a:lstStyle>
            <a:lvl1pPr>
              <a:lnSpc>
                <a:spcPct val="100000"/>
              </a:lnSpc>
              <a:defRPr sz="3000">
                <a:latin typeface="Arial" panose="020B0604020202020204" pitchFamily="34" charset="0"/>
                <a:cs typeface="Arial" panose="020B0604020202020204" pitchFamily="34" charset="0"/>
              </a:defRPr>
            </a:lvl1pPr>
            <a:lvl2pPr>
              <a:lnSpc>
                <a:spcPct val="100000"/>
              </a:lnSpc>
              <a:defRPr sz="3000">
                <a:latin typeface="Arial" panose="020B0604020202020204" pitchFamily="34" charset="0"/>
                <a:cs typeface="Arial" panose="020B0604020202020204" pitchFamily="34" charset="0"/>
              </a:defRPr>
            </a:lvl2pPr>
            <a:lvl3pPr>
              <a:lnSpc>
                <a:spcPct val="100000"/>
              </a:lnSpc>
              <a:defRPr sz="3000">
                <a:latin typeface="Arial" panose="020B0604020202020204" pitchFamily="34" charset="0"/>
                <a:cs typeface="Arial" panose="020B0604020202020204" pitchFamily="34" charset="0"/>
              </a:defRPr>
            </a:lvl3pPr>
            <a:lvl4pPr>
              <a:lnSpc>
                <a:spcPct val="100000"/>
              </a:lnSpc>
              <a:defRPr sz="3000">
                <a:latin typeface="Arial" panose="020B0604020202020204" pitchFamily="34" charset="0"/>
                <a:cs typeface="Arial" panose="020B0604020202020204" pitchFamily="34" charset="0"/>
              </a:defRPr>
            </a:lvl4pPr>
            <a:lvl5pPr>
              <a:lnSpc>
                <a:spcPct val="100000"/>
              </a:lnSpc>
              <a:defRPr sz="3000">
                <a:latin typeface="Arial" panose="020B0604020202020204" pitchFamily="34" charset="0"/>
                <a:cs typeface="Arial" panose="020B0604020202020204" pitchFamily="34" charset="0"/>
              </a:defRPr>
            </a:lvl5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a:p>
            <a:pPr lvl="1"/>
            <a:r>
              <a:rPr lang="en-US" noProof="0" dirty="0"/>
              <a:t>Segundo </a:t>
            </a:r>
            <a:r>
              <a:rPr lang="en-US" noProof="0" dirty="0" err="1"/>
              <a:t>nível</a:t>
            </a:r>
            <a:endParaRPr lang="en-US" noProof="0" dirty="0"/>
          </a:p>
          <a:p>
            <a:pPr lvl="2"/>
            <a:r>
              <a:rPr lang="en-US" noProof="0" dirty="0"/>
              <a:t>Terceiro </a:t>
            </a:r>
            <a:r>
              <a:rPr lang="en-US" noProof="0" dirty="0" err="1"/>
              <a:t>nível</a:t>
            </a:r>
            <a:endParaRPr lang="en-US" noProof="0" dirty="0"/>
          </a:p>
          <a:p>
            <a:pPr lvl="3"/>
            <a:r>
              <a:rPr lang="en-US" noProof="0" dirty="0"/>
              <a:t>Quarto </a:t>
            </a:r>
            <a:r>
              <a:rPr lang="en-US" noProof="0" dirty="0" err="1"/>
              <a:t>nível</a:t>
            </a:r>
            <a:endParaRPr lang="en-US" noProof="0" dirty="0"/>
          </a:p>
          <a:p>
            <a:pPr lvl="4"/>
            <a:r>
              <a:rPr lang="en-US" noProof="0" dirty="0"/>
              <a:t>Quinto </a:t>
            </a:r>
            <a:r>
              <a:rPr lang="en-US" noProof="0" dirty="0" err="1"/>
              <a:t>nível</a:t>
            </a:r>
            <a:endParaRPr lang="en-US" noProof="0" dirty="0"/>
          </a:p>
        </p:txBody>
      </p:sp>
      <p:sp>
        <p:nvSpPr>
          <p:cNvPr id="11" name="Espaço Reservado para Conteúdo 2">
            <a:extLst>
              <a:ext uri="{FF2B5EF4-FFF2-40B4-BE49-F238E27FC236}">
                <a16:creationId xmlns:a16="http://schemas.microsoft.com/office/drawing/2014/main" id="{D7BA63DD-2721-A521-5184-E78C749EE7E4}"/>
              </a:ext>
            </a:extLst>
          </p:cNvPr>
          <p:cNvSpPr>
            <a:spLocks noGrp="1"/>
          </p:cNvSpPr>
          <p:nvPr>
            <p:ph idx="15" hasCustomPrompt="1"/>
          </p:nvPr>
        </p:nvSpPr>
        <p:spPr>
          <a:xfrm>
            <a:off x="2227775" y="9221580"/>
            <a:ext cx="13771722" cy="684420"/>
          </a:xfrm>
          <a:prstGeom prst="rect">
            <a:avLst/>
          </a:prstGeom>
        </p:spPr>
        <p:txBody>
          <a:bodyPr anchor="ctr"/>
          <a:lstStyle>
            <a:lvl1pPr algn="ctr">
              <a:buNone/>
              <a:defRPr sz="4000" b="1">
                <a:latin typeface="Arial" panose="020B0604020202020204" pitchFamily="34" charset="0"/>
                <a:cs typeface="Arial" panose="020B0604020202020204" pitchFamily="34" charset="0"/>
              </a:defRPr>
            </a:lvl1pPr>
          </a:lstStyle>
          <a:p>
            <a:pPr lvl="0"/>
            <a:r>
              <a:rPr lang="en-US" noProof="0" dirty="0"/>
              <a:t>CLIQUE PARA EDITAR OS ESTILOS DE TEXTO MESTRES</a:t>
            </a:r>
          </a:p>
        </p:txBody>
      </p:sp>
      <p:sp>
        <p:nvSpPr>
          <p:cNvPr id="12" name="Espaço Reservado para Conteúdo 2">
            <a:extLst>
              <a:ext uri="{FF2B5EF4-FFF2-40B4-BE49-F238E27FC236}">
                <a16:creationId xmlns:a16="http://schemas.microsoft.com/office/drawing/2014/main" id="{D8656E79-1512-45BC-DD8A-C73C7E459FEF}"/>
              </a:ext>
            </a:extLst>
          </p:cNvPr>
          <p:cNvSpPr>
            <a:spLocks noGrp="1"/>
          </p:cNvSpPr>
          <p:nvPr>
            <p:ph idx="16" hasCustomPrompt="1"/>
          </p:nvPr>
        </p:nvSpPr>
        <p:spPr>
          <a:xfrm>
            <a:off x="16404550" y="9194546"/>
            <a:ext cx="13771722" cy="711454"/>
          </a:xfrm>
          <a:prstGeom prst="rect">
            <a:avLst/>
          </a:prstGeom>
        </p:spPr>
        <p:txBody>
          <a:bodyPr anchor="ctr"/>
          <a:lstStyle>
            <a:lvl1pPr algn="ctr">
              <a:buNone/>
              <a:defRPr sz="4000" b="1">
                <a:latin typeface="Arial" panose="020B0604020202020204" pitchFamily="34" charset="0"/>
                <a:cs typeface="Arial" panose="020B0604020202020204" pitchFamily="34" charset="0"/>
              </a:defRPr>
            </a:lvl1pPr>
          </a:lstStyle>
          <a:p>
            <a:pPr lvl="0"/>
            <a:r>
              <a:rPr lang="en-US" noProof="0" dirty="0"/>
              <a:t>CLIQUE PARA EDITAR OS ESTILOS DE TEXTO MESTRES</a:t>
            </a:r>
          </a:p>
        </p:txBody>
      </p:sp>
      <p:sp>
        <p:nvSpPr>
          <p:cNvPr id="13" name="Título 1">
            <a:extLst>
              <a:ext uri="{FF2B5EF4-FFF2-40B4-BE49-F238E27FC236}">
                <a16:creationId xmlns:a16="http://schemas.microsoft.com/office/drawing/2014/main" id="{04FA2A47-08B3-BD07-D466-379A4A4FEC96}"/>
              </a:ext>
            </a:extLst>
          </p:cNvPr>
          <p:cNvSpPr>
            <a:spLocks noGrp="1"/>
          </p:cNvSpPr>
          <p:nvPr>
            <p:ph type="title"/>
          </p:nvPr>
        </p:nvSpPr>
        <p:spPr>
          <a:xfrm>
            <a:off x="2227779" y="3772793"/>
            <a:ext cx="27948493" cy="2285108"/>
          </a:xfrm>
          <a:prstGeom prst="rect">
            <a:avLst/>
          </a:prstGeom>
        </p:spPr>
        <p:txBody>
          <a:bodyPr anchor="ctr"/>
          <a:lstStyle>
            <a:lvl1pPr algn="ctr">
              <a:defRPr sz="7400" b="1">
                <a:latin typeface="Arial" panose="020B0604020202020204" pitchFamily="34" charset="0"/>
                <a:cs typeface="Arial" panose="020B0604020202020204" pitchFamily="34" charset="0"/>
              </a:defRPr>
            </a:lvl1pPr>
          </a:lstStyle>
          <a:p>
            <a:r>
              <a:rPr lang="en-US" noProof="0" dirty="0"/>
              <a:t>Clique para </a:t>
            </a:r>
            <a:r>
              <a:rPr lang="en-US" noProof="0" dirty="0" err="1"/>
              <a:t>editar</a:t>
            </a:r>
            <a:r>
              <a:rPr lang="en-US" noProof="0" dirty="0"/>
              <a:t> o </a:t>
            </a:r>
            <a:r>
              <a:rPr lang="en-US" noProof="0" dirty="0" err="1"/>
              <a:t>título</a:t>
            </a:r>
            <a:r>
              <a:rPr lang="en-US" noProof="0" dirty="0"/>
              <a:t> Mestre</a:t>
            </a:r>
          </a:p>
        </p:txBody>
      </p:sp>
      <p:sp>
        <p:nvSpPr>
          <p:cNvPr id="14" name="Espaço Reservado para Conteúdo 2">
            <a:extLst>
              <a:ext uri="{FF2B5EF4-FFF2-40B4-BE49-F238E27FC236}">
                <a16:creationId xmlns:a16="http://schemas.microsoft.com/office/drawing/2014/main" id="{683791A5-2CA3-2C55-81AF-55CE8D7177A0}"/>
              </a:ext>
            </a:extLst>
          </p:cNvPr>
          <p:cNvSpPr>
            <a:spLocks noGrp="1"/>
          </p:cNvSpPr>
          <p:nvPr>
            <p:ph idx="13"/>
          </p:nvPr>
        </p:nvSpPr>
        <p:spPr>
          <a:xfrm>
            <a:off x="2227778" y="6317381"/>
            <a:ext cx="27948493" cy="1206754"/>
          </a:xfrm>
          <a:prstGeom prst="rect">
            <a:avLst/>
          </a:prstGeom>
        </p:spPr>
        <p:txBody>
          <a:bodyPr anchor="ctr"/>
          <a:lstStyle>
            <a:lvl1pPr algn="ctr">
              <a:buNone/>
              <a:defRPr sz="4000">
                <a:latin typeface="Arial" panose="020B0604020202020204" pitchFamily="34" charset="0"/>
                <a:cs typeface="Arial" panose="020B0604020202020204" pitchFamily="34" charset="0"/>
              </a:defRPr>
            </a:lvl1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p:txBody>
      </p:sp>
      <p:sp>
        <p:nvSpPr>
          <p:cNvPr id="15" name="Espaço Reservado para Conteúdo 2">
            <a:extLst>
              <a:ext uri="{FF2B5EF4-FFF2-40B4-BE49-F238E27FC236}">
                <a16:creationId xmlns:a16="http://schemas.microsoft.com/office/drawing/2014/main" id="{76A28DC0-3F53-2C0F-2411-B1828B97E67E}"/>
              </a:ext>
            </a:extLst>
          </p:cNvPr>
          <p:cNvSpPr>
            <a:spLocks noGrp="1"/>
          </p:cNvSpPr>
          <p:nvPr>
            <p:ph idx="14"/>
          </p:nvPr>
        </p:nvSpPr>
        <p:spPr>
          <a:xfrm>
            <a:off x="2227778" y="7762722"/>
            <a:ext cx="27948493" cy="1206754"/>
          </a:xfrm>
          <a:prstGeom prst="rect">
            <a:avLst/>
          </a:prstGeom>
        </p:spPr>
        <p:txBody>
          <a:bodyPr anchor="ctr"/>
          <a:lstStyle>
            <a:lvl1pPr algn="ctr">
              <a:buNone/>
              <a:defRPr sz="3000">
                <a:latin typeface="Arial" panose="020B0604020202020204" pitchFamily="34" charset="0"/>
                <a:cs typeface="Arial" panose="020B0604020202020204" pitchFamily="34" charset="0"/>
              </a:defRPr>
            </a:lvl1pPr>
          </a:lstStyle>
          <a:p>
            <a:pPr lvl="0"/>
            <a:r>
              <a:rPr lang="en-US" noProof="0" dirty="0"/>
              <a:t>Clique para </a:t>
            </a:r>
            <a:r>
              <a:rPr lang="en-US" noProof="0" dirty="0" err="1"/>
              <a:t>editar</a:t>
            </a:r>
            <a:r>
              <a:rPr lang="en-US" noProof="0" dirty="0"/>
              <a:t> </a:t>
            </a:r>
            <a:r>
              <a:rPr lang="en-US" noProof="0" dirty="0" err="1"/>
              <a:t>os</a:t>
            </a:r>
            <a:r>
              <a:rPr lang="en-US" noProof="0" dirty="0"/>
              <a:t> </a:t>
            </a:r>
            <a:r>
              <a:rPr lang="en-US" noProof="0" dirty="0" err="1"/>
              <a:t>estilos</a:t>
            </a:r>
            <a:r>
              <a:rPr lang="en-US" noProof="0" dirty="0"/>
              <a:t> de </a:t>
            </a:r>
            <a:r>
              <a:rPr lang="en-US" noProof="0" dirty="0" err="1"/>
              <a:t>texto</a:t>
            </a:r>
            <a:r>
              <a:rPr lang="en-US" noProof="0" dirty="0"/>
              <a:t> Mestres</a:t>
            </a:r>
          </a:p>
        </p:txBody>
      </p:sp>
    </p:spTree>
    <p:extLst>
      <p:ext uri="{BB962C8B-B14F-4D97-AF65-F5344CB8AC3E}">
        <p14:creationId xmlns:p14="http://schemas.microsoft.com/office/powerpoint/2010/main" val="541615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m 19">
            <a:extLst>
              <a:ext uri="{FF2B5EF4-FFF2-40B4-BE49-F238E27FC236}">
                <a16:creationId xmlns:a16="http://schemas.microsoft.com/office/drawing/2014/main" id="{50204091-C949-C77D-1C2B-1B7327CFBCE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87" y="7462"/>
            <a:ext cx="32390476" cy="43190476"/>
          </a:xfrm>
          <a:prstGeom prst="rect">
            <a:avLst/>
          </a:prstGeom>
        </p:spPr>
      </p:pic>
      <p:sp>
        <p:nvSpPr>
          <p:cNvPr id="16" name="Line 6">
            <a:extLst>
              <a:ext uri="{FF2B5EF4-FFF2-40B4-BE49-F238E27FC236}">
                <a16:creationId xmlns:a16="http://schemas.microsoft.com/office/drawing/2014/main" id="{49E9FADC-96DB-6684-66FC-8F2754463102}"/>
              </a:ext>
            </a:extLst>
          </p:cNvPr>
          <p:cNvSpPr/>
          <p:nvPr userDrawn="1"/>
        </p:nvSpPr>
        <p:spPr>
          <a:xfrm flipV="1">
            <a:off x="457201" y="288014"/>
            <a:ext cx="31946850" cy="28098"/>
          </a:xfrm>
          <a:prstGeom prst="line">
            <a:avLst/>
          </a:prstGeom>
          <a:ln w="76320">
            <a:solidFill>
              <a:srgbClr val="305B6B"/>
            </a:solidFill>
            <a:round/>
          </a:ln>
        </p:spPr>
        <p:style>
          <a:lnRef idx="0">
            <a:scrgbClr r="0" g="0" b="0"/>
          </a:lnRef>
          <a:fillRef idx="0">
            <a:scrgbClr r="0" g="0" b="0"/>
          </a:fillRef>
          <a:effectRef idx="0">
            <a:scrgbClr r="0" g="0" b="0"/>
          </a:effectRef>
          <a:fontRef idx="minor"/>
        </p:style>
        <p:txBody>
          <a:bodyPr lIns="91440" tIns="45720" rIns="91440" bIns="45720" anchor="t"/>
          <a:lstStyle/>
          <a:p>
            <a:endParaRPr lang="pt-BR"/>
          </a:p>
        </p:txBody>
      </p:sp>
      <p:sp>
        <p:nvSpPr>
          <p:cNvPr id="18" name="Line 6">
            <a:extLst>
              <a:ext uri="{FF2B5EF4-FFF2-40B4-BE49-F238E27FC236}">
                <a16:creationId xmlns:a16="http://schemas.microsoft.com/office/drawing/2014/main" id="{1B59EC87-7BF4-D03E-ABE3-2C62DC288243}"/>
              </a:ext>
            </a:extLst>
          </p:cNvPr>
          <p:cNvSpPr/>
          <p:nvPr userDrawn="1"/>
        </p:nvSpPr>
        <p:spPr>
          <a:xfrm flipV="1">
            <a:off x="457201" y="3447331"/>
            <a:ext cx="31946849" cy="28099"/>
          </a:xfrm>
          <a:prstGeom prst="line">
            <a:avLst/>
          </a:prstGeom>
          <a:ln w="76320">
            <a:solidFill>
              <a:srgbClr val="305B6B"/>
            </a:solidFill>
            <a:round/>
          </a:ln>
        </p:spPr>
        <p:style>
          <a:lnRef idx="0">
            <a:scrgbClr r="0" g="0" b="0"/>
          </a:lnRef>
          <a:fillRef idx="0">
            <a:scrgbClr r="0" g="0" b="0"/>
          </a:fillRef>
          <a:effectRef idx="0">
            <a:scrgbClr r="0" g="0" b="0"/>
          </a:effectRef>
          <a:fontRef idx="minor"/>
        </p:style>
        <p:txBody>
          <a:bodyPr lIns="91440" tIns="45720" rIns="91440" bIns="45720" anchor="t"/>
          <a:lstStyle/>
          <a:p>
            <a:endParaRPr lang="pt-BR"/>
          </a:p>
        </p:txBody>
      </p:sp>
    </p:spTree>
    <p:extLst>
      <p:ext uri="{BB962C8B-B14F-4D97-AF65-F5344CB8AC3E}">
        <p14:creationId xmlns:p14="http://schemas.microsoft.com/office/powerpoint/2010/main" val="773593681"/>
      </p:ext>
    </p:extLst>
  </p:cSld>
  <p:clrMap bg1="lt1" tx1="dk1" bg2="lt2" tx2="dk2" accent1="accent1" accent2="accent2" accent3="accent3" accent4="accent4" accent5="accent5" accent6="accent6" hlink="hlink" folHlink="folHlink"/>
  <p:sldLayoutIdLst>
    <p:sldLayoutId id="2147483682" r:id="rId1"/>
    <p:sldLayoutId id="2147483684" r:id="rId2"/>
  </p:sldLayoutIdLst>
  <p:txStyles>
    <p:titleStyle>
      <a:lvl1pPr algn="l" defTabSz="2430292" rtl="0" eaLnBrk="1" latinLnBrk="0" hangingPunct="1">
        <a:lnSpc>
          <a:spcPct val="90000"/>
        </a:lnSpc>
        <a:spcBef>
          <a:spcPct val="0"/>
        </a:spcBef>
        <a:buNone/>
        <a:defRPr sz="11694" kern="1200">
          <a:solidFill>
            <a:schemeClr val="tx1"/>
          </a:solidFill>
          <a:latin typeface="+mj-lt"/>
          <a:ea typeface="+mj-ea"/>
          <a:cs typeface="+mj-cs"/>
        </a:defRPr>
      </a:lvl1pPr>
    </p:titleStyle>
    <p:bodyStyle>
      <a:lvl1pPr marL="607573" indent="-607573" algn="l" defTabSz="2430292" rtl="0" eaLnBrk="1" latinLnBrk="0" hangingPunct="1">
        <a:lnSpc>
          <a:spcPct val="90000"/>
        </a:lnSpc>
        <a:spcBef>
          <a:spcPts val="2658"/>
        </a:spcBef>
        <a:buFont typeface="Arial" panose="020B0604020202020204" pitchFamily="34" charset="0"/>
        <a:buChar char="•"/>
        <a:defRPr sz="7442" kern="1200">
          <a:solidFill>
            <a:schemeClr val="tx1"/>
          </a:solidFill>
          <a:latin typeface="+mn-lt"/>
          <a:ea typeface="+mn-ea"/>
          <a:cs typeface="+mn-cs"/>
        </a:defRPr>
      </a:lvl1pPr>
      <a:lvl2pPr marL="1822719" indent="-607573" algn="l" defTabSz="2430292" rtl="0" eaLnBrk="1" latinLnBrk="0" hangingPunct="1">
        <a:lnSpc>
          <a:spcPct val="90000"/>
        </a:lnSpc>
        <a:spcBef>
          <a:spcPts val="1329"/>
        </a:spcBef>
        <a:buFont typeface="Arial" panose="020B0604020202020204" pitchFamily="34" charset="0"/>
        <a:buChar char="•"/>
        <a:defRPr sz="6379" kern="1200">
          <a:solidFill>
            <a:schemeClr val="tx1"/>
          </a:solidFill>
          <a:latin typeface="+mn-lt"/>
          <a:ea typeface="+mn-ea"/>
          <a:cs typeface="+mn-cs"/>
        </a:defRPr>
      </a:lvl2pPr>
      <a:lvl3pPr marL="3037865" indent="-607573" algn="l" defTabSz="2430292" rtl="0" eaLnBrk="1" latinLnBrk="0" hangingPunct="1">
        <a:lnSpc>
          <a:spcPct val="90000"/>
        </a:lnSpc>
        <a:spcBef>
          <a:spcPts val="1329"/>
        </a:spcBef>
        <a:buFont typeface="Arial" panose="020B0604020202020204" pitchFamily="34" charset="0"/>
        <a:buChar char="•"/>
        <a:defRPr sz="5316" kern="1200">
          <a:solidFill>
            <a:schemeClr val="tx1"/>
          </a:solidFill>
          <a:latin typeface="+mn-lt"/>
          <a:ea typeface="+mn-ea"/>
          <a:cs typeface="+mn-cs"/>
        </a:defRPr>
      </a:lvl3pPr>
      <a:lvl4pPr marL="4253012" indent="-607573" algn="l" defTabSz="2430292" rtl="0" eaLnBrk="1" latinLnBrk="0" hangingPunct="1">
        <a:lnSpc>
          <a:spcPct val="90000"/>
        </a:lnSpc>
        <a:spcBef>
          <a:spcPts val="1329"/>
        </a:spcBef>
        <a:buFont typeface="Arial" panose="020B0604020202020204" pitchFamily="34" charset="0"/>
        <a:buChar char="•"/>
        <a:defRPr sz="4784" kern="1200">
          <a:solidFill>
            <a:schemeClr val="tx1"/>
          </a:solidFill>
          <a:latin typeface="+mn-lt"/>
          <a:ea typeface="+mn-ea"/>
          <a:cs typeface="+mn-cs"/>
        </a:defRPr>
      </a:lvl4pPr>
      <a:lvl5pPr marL="5468158" indent="-607573" algn="l" defTabSz="2430292" rtl="0" eaLnBrk="1" latinLnBrk="0" hangingPunct="1">
        <a:lnSpc>
          <a:spcPct val="90000"/>
        </a:lnSpc>
        <a:spcBef>
          <a:spcPts val="1329"/>
        </a:spcBef>
        <a:buFont typeface="Arial" panose="020B0604020202020204" pitchFamily="34" charset="0"/>
        <a:buChar char="•"/>
        <a:defRPr sz="4784" kern="1200">
          <a:solidFill>
            <a:schemeClr val="tx1"/>
          </a:solidFill>
          <a:latin typeface="+mn-lt"/>
          <a:ea typeface="+mn-ea"/>
          <a:cs typeface="+mn-cs"/>
        </a:defRPr>
      </a:lvl5pPr>
      <a:lvl6pPr marL="6683304" indent="-607573" algn="l" defTabSz="2430292" rtl="0" eaLnBrk="1" latinLnBrk="0" hangingPunct="1">
        <a:lnSpc>
          <a:spcPct val="90000"/>
        </a:lnSpc>
        <a:spcBef>
          <a:spcPts val="1329"/>
        </a:spcBef>
        <a:buFont typeface="Arial" panose="020B0604020202020204" pitchFamily="34" charset="0"/>
        <a:buChar char="•"/>
        <a:defRPr sz="4784" kern="1200">
          <a:solidFill>
            <a:schemeClr val="tx1"/>
          </a:solidFill>
          <a:latin typeface="+mn-lt"/>
          <a:ea typeface="+mn-ea"/>
          <a:cs typeface="+mn-cs"/>
        </a:defRPr>
      </a:lvl6pPr>
      <a:lvl7pPr marL="7898450" indent="-607573" algn="l" defTabSz="2430292" rtl="0" eaLnBrk="1" latinLnBrk="0" hangingPunct="1">
        <a:lnSpc>
          <a:spcPct val="90000"/>
        </a:lnSpc>
        <a:spcBef>
          <a:spcPts val="1329"/>
        </a:spcBef>
        <a:buFont typeface="Arial" panose="020B0604020202020204" pitchFamily="34" charset="0"/>
        <a:buChar char="•"/>
        <a:defRPr sz="4784" kern="1200">
          <a:solidFill>
            <a:schemeClr val="tx1"/>
          </a:solidFill>
          <a:latin typeface="+mn-lt"/>
          <a:ea typeface="+mn-ea"/>
          <a:cs typeface="+mn-cs"/>
        </a:defRPr>
      </a:lvl7pPr>
      <a:lvl8pPr marL="9113596" indent="-607573" algn="l" defTabSz="2430292" rtl="0" eaLnBrk="1" latinLnBrk="0" hangingPunct="1">
        <a:lnSpc>
          <a:spcPct val="90000"/>
        </a:lnSpc>
        <a:spcBef>
          <a:spcPts val="1329"/>
        </a:spcBef>
        <a:buFont typeface="Arial" panose="020B0604020202020204" pitchFamily="34" charset="0"/>
        <a:buChar char="•"/>
        <a:defRPr sz="4784" kern="1200">
          <a:solidFill>
            <a:schemeClr val="tx1"/>
          </a:solidFill>
          <a:latin typeface="+mn-lt"/>
          <a:ea typeface="+mn-ea"/>
          <a:cs typeface="+mn-cs"/>
        </a:defRPr>
      </a:lvl8pPr>
      <a:lvl9pPr marL="10328742" indent="-607573" algn="l" defTabSz="2430292" rtl="0" eaLnBrk="1" latinLnBrk="0" hangingPunct="1">
        <a:lnSpc>
          <a:spcPct val="90000"/>
        </a:lnSpc>
        <a:spcBef>
          <a:spcPts val="1329"/>
        </a:spcBef>
        <a:buFont typeface="Arial" panose="020B0604020202020204" pitchFamily="34" charset="0"/>
        <a:buChar char="•"/>
        <a:defRPr sz="4784" kern="1200">
          <a:solidFill>
            <a:schemeClr val="tx1"/>
          </a:solidFill>
          <a:latin typeface="+mn-lt"/>
          <a:ea typeface="+mn-ea"/>
          <a:cs typeface="+mn-cs"/>
        </a:defRPr>
      </a:lvl9pPr>
    </p:bodyStyle>
    <p:otherStyle>
      <a:defPPr>
        <a:defRPr lang="pt-BR"/>
      </a:defPPr>
      <a:lvl1pPr marL="0" algn="l" defTabSz="2430292" rtl="0" eaLnBrk="1" latinLnBrk="0" hangingPunct="1">
        <a:defRPr sz="4784" kern="1200">
          <a:solidFill>
            <a:schemeClr val="tx1"/>
          </a:solidFill>
          <a:latin typeface="+mn-lt"/>
          <a:ea typeface="+mn-ea"/>
          <a:cs typeface="+mn-cs"/>
        </a:defRPr>
      </a:lvl1pPr>
      <a:lvl2pPr marL="1215146" algn="l" defTabSz="2430292" rtl="0" eaLnBrk="1" latinLnBrk="0" hangingPunct="1">
        <a:defRPr sz="4784" kern="1200">
          <a:solidFill>
            <a:schemeClr val="tx1"/>
          </a:solidFill>
          <a:latin typeface="+mn-lt"/>
          <a:ea typeface="+mn-ea"/>
          <a:cs typeface="+mn-cs"/>
        </a:defRPr>
      </a:lvl2pPr>
      <a:lvl3pPr marL="2430292" algn="l" defTabSz="2430292" rtl="0" eaLnBrk="1" latinLnBrk="0" hangingPunct="1">
        <a:defRPr sz="4784" kern="1200">
          <a:solidFill>
            <a:schemeClr val="tx1"/>
          </a:solidFill>
          <a:latin typeface="+mn-lt"/>
          <a:ea typeface="+mn-ea"/>
          <a:cs typeface="+mn-cs"/>
        </a:defRPr>
      </a:lvl3pPr>
      <a:lvl4pPr marL="3645438" algn="l" defTabSz="2430292" rtl="0" eaLnBrk="1" latinLnBrk="0" hangingPunct="1">
        <a:defRPr sz="4784" kern="1200">
          <a:solidFill>
            <a:schemeClr val="tx1"/>
          </a:solidFill>
          <a:latin typeface="+mn-lt"/>
          <a:ea typeface="+mn-ea"/>
          <a:cs typeface="+mn-cs"/>
        </a:defRPr>
      </a:lvl4pPr>
      <a:lvl5pPr marL="4860585" algn="l" defTabSz="2430292" rtl="0" eaLnBrk="1" latinLnBrk="0" hangingPunct="1">
        <a:defRPr sz="4784" kern="1200">
          <a:solidFill>
            <a:schemeClr val="tx1"/>
          </a:solidFill>
          <a:latin typeface="+mn-lt"/>
          <a:ea typeface="+mn-ea"/>
          <a:cs typeface="+mn-cs"/>
        </a:defRPr>
      </a:lvl5pPr>
      <a:lvl6pPr marL="6075731" algn="l" defTabSz="2430292" rtl="0" eaLnBrk="1" latinLnBrk="0" hangingPunct="1">
        <a:defRPr sz="4784" kern="1200">
          <a:solidFill>
            <a:schemeClr val="tx1"/>
          </a:solidFill>
          <a:latin typeface="+mn-lt"/>
          <a:ea typeface="+mn-ea"/>
          <a:cs typeface="+mn-cs"/>
        </a:defRPr>
      </a:lvl6pPr>
      <a:lvl7pPr marL="7290877" algn="l" defTabSz="2430292" rtl="0" eaLnBrk="1" latinLnBrk="0" hangingPunct="1">
        <a:defRPr sz="4784" kern="1200">
          <a:solidFill>
            <a:schemeClr val="tx1"/>
          </a:solidFill>
          <a:latin typeface="+mn-lt"/>
          <a:ea typeface="+mn-ea"/>
          <a:cs typeface="+mn-cs"/>
        </a:defRPr>
      </a:lvl7pPr>
      <a:lvl8pPr marL="8506023" algn="l" defTabSz="2430292" rtl="0" eaLnBrk="1" latinLnBrk="0" hangingPunct="1">
        <a:defRPr sz="4784" kern="1200">
          <a:solidFill>
            <a:schemeClr val="tx1"/>
          </a:solidFill>
          <a:latin typeface="+mn-lt"/>
          <a:ea typeface="+mn-ea"/>
          <a:cs typeface="+mn-cs"/>
        </a:defRPr>
      </a:lvl8pPr>
      <a:lvl9pPr marL="9721169" algn="l" defTabSz="2430292" rtl="0" eaLnBrk="1" latinLnBrk="0" hangingPunct="1">
        <a:defRPr sz="47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br.qr-code-generator.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a:extLst>
              <a:ext uri="{FF2B5EF4-FFF2-40B4-BE49-F238E27FC236}">
                <a16:creationId xmlns:a16="http://schemas.microsoft.com/office/drawing/2014/main" id="{57F2A4D7-7577-9302-2801-0D401AC9C2E8}"/>
              </a:ext>
            </a:extLst>
          </p:cNvPr>
          <p:cNvSpPr>
            <a:spLocks noGrp="1"/>
          </p:cNvSpPr>
          <p:nvPr>
            <p:ph sz="half" idx="1"/>
          </p:nvPr>
        </p:nvSpPr>
        <p:spPr/>
        <p:txBody>
          <a:bodyPr/>
          <a:lstStyle/>
          <a:p>
            <a:pPr algn="just"/>
            <a:r>
              <a:rPr lang="en-US" noProof="0" dirty="0"/>
              <a:t>The poster must be written entirely in English.</a:t>
            </a:r>
          </a:p>
          <a:p>
            <a:pPr algn="just"/>
            <a:r>
              <a:rPr lang="en-US" noProof="0" dirty="0"/>
              <a:t>The poster must be printed in portrait orientation, measuring 1.20 m in height × 0.90 m in width. We recommend printing it on paper rather than vinyl banner material, as paper is easier to attach to the display board.</a:t>
            </a:r>
          </a:p>
          <a:p>
            <a:pPr algn="just"/>
            <a:r>
              <a:rPr lang="en-US" noProof="0" dirty="0"/>
              <a:t>This poster template is intended as a general guideline, and its layout may be adapted. However, the official event logos, required print dimensions, language, and typography specifications must be maintained.</a:t>
            </a:r>
          </a:p>
          <a:p>
            <a:pPr algn="just"/>
            <a:r>
              <a:rPr lang="en-US" noProof="0" dirty="0"/>
              <a:t>The poster title must be centered and formatted in 74 pt Arial. Main section headings, if used, must be formatted in 40 pt Arial. Body text must be formatted in 30 pt Arial. Paragraphs must be justified, with a 1.2 cm first-line indent and single line spacing.</a:t>
            </a:r>
          </a:p>
          <a:p>
            <a:pPr algn="just"/>
            <a:r>
              <a:rPr lang="en-US" noProof="0" dirty="0"/>
              <a:t>The names, email addresses, and institutional affiliations of all authors must be included below the poster title.</a:t>
            </a:r>
          </a:p>
          <a:p>
            <a:pPr algn="just"/>
            <a:r>
              <a:rPr lang="en-US" noProof="0" dirty="0"/>
              <a:t>Where applicable, include acknowledgments of funding institutions, sponsors, partner laboratories, research groups, and related projects.</a:t>
            </a:r>
          </a:p>
          <a:p>
            <a:pPr algn="just"/>
            <a:r>
              <a:rPr lang="en-US" noProof="0" dirty="0"/>
              <a:t>If supplementary research materials are available online</a:t>
            </a:r>
            <a:r>
              <a:rPr lang="pt-AO" noProof="0" dirty="0"/>
              <a:t> – </a:t>
            </a:r>
            <a:r>
              <a:rPr lang="en-US" noProof="0" dirty="0"/>
              <a:t>such as videos, PDF documents, or websites</a:t>
            </a:r>
            <a:r>
              <a:rPr lang="pt-AO" noProof="0" dirty="0"/>
              <a:t> – </a:t>
            </a:r>
            <a:r>
              <a:rPr lang="en-US" noProof="0" dirty="0"/>
              <a:t>consider adding QR codes linking to them. Free online tools can generate QR codes from hyperlinks. One option is: </a:t>
            </a:r>
            <a:r>
              <a:rPr lang="en-US" noProof="0" dirty="0">
                <a:hlinkClick r:id="rId2"/>
              </a:rPr>
              <a:t>https://br.qr-code-generator.com</a:t>
            </a:r>
            <a:r>
              <a:rPr lang="en-US" noProof="0" dirty="0"/>
              <a:t>. Always test all QR codes before printing the poster.</a:t>
            </a:r>
          </a:p>
          <a:p>
            <a:pPr algn="just"/>
            <a:r>
              <a:rPr lang="en-US" noProof="0" dirty="0"/>
              <a:t>If tables or figures are included, their titles must be centered above them and their sources provided below. Titles and source citations must be formatted in 24 pt Arial, as shown in Figure 1 and Table 1. Figures must be high-resolution and large enough to remain clearly legible when printed; the same requirement applies to tables.</a:t>
            </a:r>
          </a:p>
          <a:p>
            <a:pPr marL="0" indent="0">
              <a:buNone/>
            </a:pPr>
            <a:endParaRPr lang="en-US" noProof="0" dirty="0"/>
          </a:p>
        </p:txBody>
      </p:sp>
      <p:sp>
        <p:nvSpPr>
          <p:cNvPr id="9" name="Espaço Reservado para Conteúdo 8">
            <a:extLst>
              <a:ext uri="{FF2B5EF4-FFF2-40B4-BE49-F238E27FC236}">
                <a16:creationId xmlns:a16="http://schemas.microsoft.com/office/drawing/2014/main" id="{8B222DAC-02C9-E5FB-F2FA-0966474625B5}"/>
              </a:ext>
            </a:extLst>
          </p:cNvPr>
          <p:cNvSpPr>
            <a:spLocks noGrp="1"/>
          </p:cNvSpPr>
          <p:nvPr>
            <p:ph sz="half" idx="2"/>
          </p:nvPr>
        </p:nvSpPr>
        <p:spPr/>
        <p:txBody>
          <a:bodyPr/>
          <a:lstStyle/>
          <a:p>
            <a:endParaRPr lang="pt-BR" dirty="0"/>
          </a:p>
        </p:txBody>
      </p:sp>
      <p:sp>
        <p:nvSpPr>
          <p:cNvPr id="4" name="Espaço Reservado para Conteúdo 3">
            <a:extLst>
              <a:ext uri="{FF2B5EF4-FFF2-40B4-BE49-F238E27FC236}">
                <a16:creationId xmlns:a16="http://schemas.microsoft.com/office/drawing/2014/main" id="{DD8C1BCC-E1B6-ABFF-ECA7-3819A63DAD7E}"/>
              </a:ext>
            </a:extLst>
          </p:cNvPr>
          <p:cNvSpPr>
            <a:spLocks noGrp="1"/>
          </p:cNvSpPr>
          <p:nvPr>
            <p:ph idx="15"/>
          </p:nvPr>
        </p:nvSpPr>
        <p:spPr/>
        <p:txBody>
          <a:bodyPr/>
          <a:lstStyle/>
          <a:p>
            <a:r>
              <a:rPr lang="pt-BR" b="1" cap="small" spc="-1" dirty="0">
                <a:solidFill>
                  <a:srgbClr val="305B6B"/>
                </a:solidFill>
                <a:latin typeface="Arial"/>
                <a:ea typeface="Verdana"/>
              </a:rPr>
              <a:t>IMPORTANT GUIDELINES</a:t>
            </a:r>
            <a:endParaRPr lang="pt-BR" spc="-1" dirty="0">
              <a:solidFill>
                <a:srgbClr val="305B6B"/>
              </a:solidFill>
              <a:latin typeface="Arial"/>
            </a:endParaRPr>
          </a:p>
        </p:txBody>
      </p:sp>
      <p:sp>
        <p:nvSpPr>
          <p:cNvPr id="11" name="Espaço Reservado para Conteúdo 10">
            <a:extLst>
              <a:ext uri="{FF2B5EF4-FFF2-40B4-BE49-F238E27FC236}">
                <a16:creationId xmlns:a16="http://schemas.microsoft.com/office/drawing/2014/main" id="{17219F5F-BE92-F54F-6F4D-D8C7A5C12465}"/>
              </a:ext>
            </a:extLst>
          </p:cNvPr>
          <p:cNvSpPr>
            <a:spLocks noGrp="1"/>
          </p:cNvSpPr>
          <p:nvPr>
            <p:ph idx="16"/>
          </p:nvPr>
        </p:nvSpPr>
        <p:spPr/>
        <p:txBody>
          <a:bodyPr/>
          <a:lstStyle/>
          <a:p>
            <a:endParaRPr lang="pt-BR" dirty="0"/>
          </a:p>
        </p:txBody>
      </p:sp>
      <p:sp>
        <p:nvSpPr>
          <p:cNvPr id="6" name="Título 5">
            <a:extLst>
              <a:ext uri="{FF2B5EF4-FFF2-40B4-BE49-F238E27FC236}">
                <a16:creationId xmlns:a16="http://schemas.microsoft.com/office/drawing/2014/main" id="{2107F51D-3D5C-227F-5395-4169CF6EE46B}"/>
              </a:ext>
            </a:extLst>
          </p:cNvPr>
          <p:cNvSpPr>
            <a:spLocks noGrp="1"/>
          </p:cNvSpPr>
          <p:nvPr>
            <p:ph type="title"/>
          </p:nvPr>
        </p:nvSpPr>
        <p:spPr/>
        <p:txBody>
          <a:bodyPr anchor="ctr"/>
          <a:lstStyle/>
          <a:p>
            <a:r>
              <a:rPr lang="pt-BR" b="1" cap="all" spc="-1" dirty="0">
                <a:solidFill>
                  <a:srgbClr val="000000"/>
                </a:solidFill>
                <a:latin typeface="Arial"/>
                <a:ea typeface="DejaVu Sans"/>
              </a:rPr>
              <a:t>POSTER PRESENTATION TEMPLATE: REPLACE HERE WITH THE PAPER TITLE</a:t>
            </a:r>
            <a:endParaRPr lang="pt-BR" dirty="0"/>
          </a:p>
        </p:txBody>
      </p:sp>
      <p:sp>
        <p:nvSpPr>
          <p:cNvPr id="7" name="Espaço Reservado para Conteúdo 6">
            <a:extLst>
              <a:ext uri="{FF2B5EF4-FFF2-40B4-BE49-F238E27FC236}">
                <a16:creationId xmlns:a16="http://schemas.microsoft.com/office/drawing/2014/main" id="{1BD70B66-B112-6936-25D8-3479A3E4D08D}"/>
              </a:ext>
            </a:extLst>
          </p:cNvPr>
          <p:cNvSpPr>
            <a:spLocks noGrp="1"/>
          </p:cNvSpPr>
          <p:nvPr>
            <p:ph idx="13"/>
          </p:nvPr>
        </p:nvSpPr>
        <p:spPr/>
        <p:txBody>
          <a:bodyPr anchor="ctr"/>
          <a:lstStyle/>
          <a:p>
            <a:r>
              <a:rPr lang="en-US" i="1" spc="-1" noProof="0">
                <a:solidFill>
                  <a:srgbClr val="000000"/>
                </a:solidFill>
                <a:latin typeface="Arial"/>
                <a:ea typeface="DejaVu Sans"/>
              </a:rPr>
              <a:t>Author 1</a:t>
            </a:r>
            <a:r>
              <a:rPr lang="en-US" i="1" spc="-1" baseline="30000" noProof="0">
                <a:solidFill>
                  <a:srgbClr val="000000"/>
                </a:solidFill>
                <a:latin typeface="Arial"/>
                <a:ea typeface="DejaVu Sans"/>
              </a:rPr>
              <a:t>1</a:t>
            </a:r>
            <a:r>
              <a:rPr lang="en-US" i="1" spc="-1" noProof="0">
                <a:solidFill>
                  <a:srgbClr val="000000"/>
                </a:solidFill>
                <a:latin typeface="Arial"/>
                <a:ea typeface="DejaVu Sans"/>
              </a:rPr>
              <a:t>, Author 2</a:t>
            </a:r>
            <a:r>
              <a:rPr lang="en-US" i="1" spc="-1" baseline="30000" noProof="0">
                <a:solidFill>
                  <a:srgbClr val="000000"/>
                </a:solidFill>
                <a:latin typeface="Arial"/>
                <a:ea typeface="DejaVu Sans"/>
              </a:rPr>
              <a:t>2</a:t>
            </a:r>
          </a:p>
        </p:txBody>
      </p:sp>
      <p:sp>
        <p:nvSpPr>
          <p:cNvPr id="8" name="Espaço Reservado para Conteúdo 7">
            <a:extLst>
              <a:ext uri="{FF2B5EF4-FFF2-40B4-BE49-F238E27FC236}">
                <a16:creationId xmlns:a16="http://schemas.microsoft.com/office/drawing/2014/main" id="{59AB54B7-CE53-92F7-A874-58090FE1EF01}"/>
              </a:ext>
            </a:extLst>
          </p:cNvPr>
          <p:cNvSpPr>
            <a:spLocks noGrp="1"/>
          </p:cNvSpPr>
          <p:nvPr>
            <p:ph idx="14"/>
          </p:nvPr>
        </p:nvSpPr>
        <p:spPr/>
        <p:txBody>
          <a:bodyPr anchor="ctr"/>
          <a:lstStyle/>
          <a:p>
            <a:pPr marL="540000">
              <a:spcBef>
                <a:spcPts val="1000"/>
              </a:spcBef>
            </a:pPr>
            <a:r>
              <a:rPr lang="en-US" dirty="0"/>
              <a:t>¹Author 1's Institution – email</a:t>
            </a:r>
          </a:p>
          <a:p>
            <a:pPr marL="540000">
              <a:spcBef>
                <a:spcPts val="1000"/>
              </a:spcBef>
            </a:pPr>
            <a:r>
              <a:rPr lang="en-US" dirty="0"/>
              <a:t>²Author 2's Institution – email</a:t>
            </a:r>
            <a:endParaRPr lang="pt-BR" dirty="0"/>
          </a:p>
        </p:txBody>
      </p:sp>
      <p:pic>
        <p:nvPicPr>
          <p:cNvPr id="10" name="Imagem 9">
            <a:extLst>
              <a:ext uri="{FF2B5EF4-FFF2-40B4-BE49-F238E27FC236}">
                <a16:creationId xmlns:a16="http://schemas.microsoft.com/office/drawing/2014/main" id="{CFE63181-F5F8-2868-F734-EA7F66E436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4336" y="27497584"/>
            <a:ext cx="6420607" cy="6979190"/>
          </a:xfrm>
          <a:prstGeom prst="rect">
            <a:avLst/>
          </a:prstGeom>
        </p:spPr>
      </p:pic>
      <p:sp>
        <p:nvSpPr>
          <p:cNvPr id="12" name="CustomShape 31">
            <a:extLst>
              <a:ext uri="{FF2B5EF4-FFF2-40B4-BE49-F238E27FC236}">
                <a16:creationId xmlns:a16="http://schemas.microsoft.com/office/drawing/2014/main" id="{CE412482-27AF-418C-FD88-6849D605CBED}"/>
              </a:ext>
            </a:extLst>
          </p:cNvPr>
          <p:cNvSpPr/>
          <p:nvPr/>
        </p:nvSpPr>
        <p:spPr>
          <a:xfrm>
            <a:off x="5360946" y="26731031"/>
            <a:ext cx="7227386" cy="70936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pt-BR" sz="2400" b="1" strike="noStrike" spc="-1" dirty="0" err="1">
                <a:solidFill>
                  <a:srgbClr val="000000"/>
                </a:solidFill>
                <a:latin typeface="Arial"/>
                <a:ea typeface="DejaVu Sans"/>
              </a:rPr>
              <a:t>Fig</a:t>
            </a:r>
            <a:r>
              <a:rPr lang="en-US" sz="2400" b="1" spc="-1" dirty="0" err="1">
                <a:solidFill>
                  <a:srgbClr val="000000"/>
                </a:solidFill>
                <a:latin typeface="Arial"/>
                <a:ea typeface="DejaVu Sans"/>
              </a:rPr>
              <a:t>ure</a:t>
            </a:r>
            <a:r>
              <a:rPr lang="en-US" sz="2400" b="1" spc="-1" dirty="0">
                <a:solidFill>
                  <a:srgbClr val="000000"/>
                </a:solidFill>
                <a:latin typeface="Arial"/>
                <a:ea typeface="DejaVu Sans"/>
              </a:rPr>
              <a:t> 1 – CBCG 55th anniversary </a:t>
            </a:r>
            <a:r>
              <a:rPr lang="en-US" sz="2400" b="1" spc="-1" dirty="0" err="1">
                <a:solidFill>
                  <a:srgbClr val="000000"/>
                </a:solidFill>
                <a:latin typeface="Arial"/>
                <a:ea typeface="DejaVu Sans"/>
              </a:rPr>
              <a:t>logo</a:t>
            </a:r>
            <a:r>
              <a:rPr lang="en-US" sz="2400" b="1" spc="-1" dirty="0">
                <a:solidFill>
                  <a:srgbClr val="000000"/>
                </a:solidFill>
                <a:latin typeface="Arial"/>
                <a:ea typeface="DejaVu Sans"/>
              </a:rPr>
              <a:t>.</a:t>
            </a:r>
            <a:endParaRPr lang="pt-BR" sz="2400" b="1" strike="noStrike" spc="-1" dirty="0">
              <a:latin typeface="Arial"/>
            </a:endParaRPr>
          </a:p>
        </p:txBody>
      </p:sp>
      <p:sp>
        <p:nvSpPr>
          <p:cNvPr id="14" name="CustomShape 28">
            <a:extLst>
              <a:ext uri="{FF2B5EF4-FFF2-40B4-BE49-F238E27FC236}">
                <a16:creationId xmlns:a16="http://schemas.microsoft.com/office/drawing/2014/main" id="{FB3C200D-DC1B-063C-2FA6-43A1173EB988}"/>
              </a:ext>
            </a:extLst>
          </p:cNvPr>
          <p:cNvSpPr/>
          <p:nvPr/>
        </p:nvSpPr>
        <p:spPr>
          <a:xfrm>
            <a:off x="6554805" y="34533960"/>
            <a:ext cx="4839668" cy="5567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pt-BR" sz="2400" spc="-1" dirty="0">
                <a:solidFill>
                  <a:srgbClr val="000000"/>
                </a:solidFill>
                <a:latin typeface="Arial"/>
                <a:ea typeface="DejaVu Sans"/>
              </a:rPr>
              <a:t>Source: Author, 2026</a:t>
            </a:r>
            <a:endParaRPr lang="pt-BR" sz="2400" strike="noStrike" spc="-1" dirty="0">
              <a:latin typeface="Arial"/>
            </a:endParaRPr>
          </a:p>
        </p:txBody>
      </p:sp>
      <p:graphicFrame>
        <p:nvGraphicFramePr>
          <p:cNvPr id="16" name="Tabela 15">
            <a:extLst>
              <a:ext uri="{FF2B5EF4-FFF2-40B4-BE49-F238E27FC236}">
                <a16:creationId xmlns:a16="http://schemas.microsoft.com/office/drawing/2014/main" id="{4D330705-5DBF-039A-3893-2AB6F7D43858}"/>
              </a:ext>
            </a:extLst>
          </p:cNvPr>
          <p:cNvGraphicFramePr>
            <a:graphicFrameLocks noGrp="1"/>
          </p:cNvGraphicFramePr>
          <p:nvPr>
            <p:extLst>
              <p:ext uri="{D42A27DB-BD31-4B8C-83A1-F6EECF244321}">
                <p14:modId xmlns:p14="http://schemas.microsoft.com/office/powerpoint/2010/main" val="803077888"/>
              </p:ext>
            </p:extLst>
          </p:nvPr>
        </p:nvGraphicFramePr>
        <p:xfrm>
          <a:off x="2227775" y="37661812"/>
          <a:ext cx="13771723" cy="2863729"/>
        </p:xfrm>
        <a:graphic>
          <a:graphicData uri="http://schemas.openxmlformats.org/drawingml/2006/table">
            <a:tbl>
              <a:tblPr firstRow="1" firstCol="1" bandRow="1"/>
              <a:tblGrid>
                <a:gridCol w="4590094">
                  <a:extLst>
                    <a:ext uri="{9D8B030D-6E8A-4147-A177-3AD203B41FA5}">
                      <a16:colId xmlns:a16="http://schemas.microsoft.com/office/drawing/2014/main" val="3056685442"/>
                    </a:ext>
                  </a:extLst>
                </a:gridCol>
                <a:gridCol w="4590094">
                  <a:extLst>
                    <a:ext uri="{9D8B030D-6E8A-4147-A177-3AD203B41FA5}">
                      <a16:colId xmlns:a16="http://schemas.microsoft.com/office/drawing/2014/main" val="197099002"/>
                    </a:ext>
                  </a:extLst>
                </a:gridCol>
                <a:gridCol w="4591535">
                  <a:extLst>
                    <a:ext uri="{9D8B030D-6E8A-4147-A177-3AD203B41FA5}">
                      <a16:colId xmlns:a16="http://schemas.microsoft.com/office/drawing/2014/main" val="2048963616"/>
                    </a:ext>
                  </a:extLst>
                </a:gridCol>
              </a:tblGrid>
              <a:tr h="673975">
                <a:tc>
                  <a:txBody>
                    <a:bodyPr/>
                    <a:lstStyle/>
                    <a:p>
                      <a:pPr algn="ctr">
                        <a:tabLst>
                          <a:tab pos="2700020" algn="ctr"/>
                          <a:tab pos="5400040" algn="r"/>
                        </a:tabLst>
                      </a:pPr>
                      <a:r>
                        <a:rPr lang="pt-PT" sz="3000" b="1" dirty="0">
                          <a:effectLst/>
                          <a:latin typeface="Arial" panose="020B0604020202020204" pitchFamily="34" charset="0"/>
                          <a:ea typeface="Calibri" panose="020F0502020204030204" pitchFamily="34" charset="0"/>
                          <a:cs typeface="Arial" panose="020B0604020202020204" pitchFamily="34" charset="0"/>
                        </a:rPr>
                        <a:t>Text</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2700020" algn="ctr"/>
                          <a:tab pos="5400040" algn="r"/>
                        </a:tabLst>
                      </a:pPr>
                      <a:r>
                        <a:rPr lang="pt-PT" sz="3000" b="1" dirty="0">
                          <a:effectLst/>
                          <a:latin typeface="Arial" panose="020B0604020202020204" pitchFamily="34" charset="0"/>
                          <a:ea typeface="Calibri" panose="020F0502020204030204" pitchFamily="34" charset="0"/>
                          <a:cs typeface="Arial" panose="020B0604020202020204" pitchFamily="34" charset="0"/>
                        </a:rPr>
                        <a:t>Text</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tabLst>
                          <a:tab pos="2700020" algn="ctr"/>
                          <a:tab pos="5400040" algn="r"/>
                        </a:tabLst>
                      </a:pPr>
                      <a:r>
                        <a:rPr lang="pt-PT" sz="3000" b="1" dirty="0">
                          <a:effectLst/>
                          <a:latin typeface="Arial" panose="020B0604020202020204" pitchFamily="34" charset="0"/>
                          <a:ea typeface="Calibri" panose="020F0502020204030204" pitchFamily="34" charset="0"/>
                          <a:cs typeface="Arial" panose="020B0604020202020204" pitchFamily="34" charset="0"/>
                        </a:rPr>
                        <a:t>Text</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9748179"/>
                  </a:ext>
                </a:extLst>
              </a:tr>
              <a:tr h="729918">
                <a:tc>
                  <a:txBody>
                    <a:bodyPr/>
                    <a:lstStyle/>
                    <a:p>
                      <a:pPr algn="ctr">
                        <a:tabLst>
                          <a:tab pos="2700020" algn="ctr"/>
                          <a:tab pos="5400040" algn="r"/>
                        </a:tabLst>
                      </a:pPr>
                      <a:r>
                        <a:rPr lang="pt-PT" sz="3000" dirty="0">
                          <a:effectLst/>
                          <a:latin typeface="Arial" panose="020B0604020202020204" pitchFamily="34" charset="0"/>
                          <a:ea typeface="Calibri" panose="020F0502020204030204" pitchFamily="34" charset="0"/>
                          <a:cs typeface="Arial" panose="020B0604020202020204" pitchFamily="34" charset="0"/>
                        </a:rPr>
                        <a:t>Text</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tabLst>
                          <a:tab pos="2700020" algn="ctr"/>
                          <a:tab pos="5400040" algn="r"/>
                        </a:tabLst>
                      </a:pPr>
                      <a:r>
                        <a:rPr lang="pt-PT" sz="3000">
                          <a:effectLst/>
                          <a:latin typeface="Arial" panose="020B0604020202020204" pitchFamily="34" charset="0"/>
                          <a:ea typeface="Calibri" panose="020F0502020204030204" pitchFamily="34" charset="0"/>
                          <a:cs typeface="Arial" panose="020B0604020202020204" pitchFamily="34" charset="0"/>
                        </a:rPr>
                        <a:t>1</a:t>
                      </a:r>
                      <a:endParaRPr lang="pt-BR" sz="3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tabLst>
                          <a:tab pos="2700020" algn="ctr"/>
                          <a:tab pos="5400040" algn="r"/>
                        </a:tabLst>
                      </a:pPr>
                      <a:r>
                        <a:rPr lang="pt-PT" sz="3000">
                          <a:effectLst/>
                          <a:latin typeface="Arial" panose="020B0604020202020204" pitchFamily="34" charset="0"/>
                          <a:ea typeface="Calibri" panose="020F0502020204030204" pitchFamily="34" charset="0"/>
                          <a:cs typeface="Arial" panose="020B0604020202020204" pitchFamily="34" charset="0"/>
                        </a:rPr>
                        <a:t>4</a:t>
                      </a:r>
                      <a:endParaRPr lang="pt-BR" sz="3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89752252"/>
                  </a:ext>
                </a:extLst>
              </a:tr>
              <a:tr h="729918">
                <a:tc>
                  <a:txBody>
                    <a:bodyPr/>
                    <a:lstStyle/>
                    <a:p>
                      <a:pPr algn="ctr">
                        <a:tabLst>
                          <a:tab pos="2700020" algn="ctr"/>
                          <a:tab pos="5400040" algn="r"/>
                        </a:tabLst>
                      </a:pPr>
                      <a:r>
                        <a:rPr lang="pt-PT" sz="3000" dirty="0">
                          <a:effectLst/>
                          <a:latin typeface="Arial" panose="020B0604020202020204" pitchFamily="34" charset="0"/>
                          <a:ea typeface="Calibri" panose="020F0502020204030204" pitchFamily="34" charset="0"/>
                          <a:cs typeface="Arial" panose="020B0604020202020204" pitchFamily="34" charset="0"/>
                        </a:rPr>
                        <a:t>Text</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tabLst>
                          <a:tab pos="2700020" algn="ctr"/>
                          <a:tab pos="5400040" algn="r"/>
                        </a:tabLst>
                      </a:pPr>
                      <a:r>
                        <a:rPr lang="pt-PT" sz="3000">
                          <a:effectLst/>
                          <a:latin typeface="Arial" panose="020B0604020202020204" pitchFamily="34" charset="0"/>
                          <a:ea typeface="Calibri" panose="020F0502020204030204" pitchFamily="34" charset="0"/>
                          <a:cs typeface="Arial" panose="020B0604020202020204" pitchFamily="34" charset="0"/>
                        </a:rPr>
                        <a:t>2</a:t>
                      </a:r>
                      <a:endParaRPr lang="pt-BR" sz="3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tabLst>
                          <a:tab pos="2700020" algn="ctr"/>
                          <a:tab pos="5400040" algn="r"/>
                        </a:tabLst>
                      </a:pPr>
                      <a:r>
                        <a:rPr lang="pt-PT" sz="3000" dirty="0">
                          <a:effectLst/>
                          <a:latin typeface="Arial" panose="020B0604020202020204" pitchFamily="34" charset="0"/>
                          <a:ea typeface="Calibri" panose="020F0502020204030204" pitchFamily="34" charset="0"/>
                          <a:cs typeface="Arial" panose="020B0604020202020204" pitchFamily="34" charset="0"/>
                        </a:rPr>
                        <a:t>5</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41572145"/>
                  </a:ext>
                </a:extLst>
              </a:tr>
              <a:tr h="729918">
                <a:tc>
                  <a:txBody>
                    <a:bodyPr/>
                    <a:lstStyle/>
                    <a:p>
                      <a:pPr algn="ctr">
                        <a:tabLst>
                          <a:tab pos="2700020" algn="ctr"/>
                          <a:tab pos="5400040" algn="r"/>
                        </a:tabLst>
                      </a:pPr>
                      <a:r>
                        <a:rPr lang="pt-PT" sz="3000" dirty="0">
                          <a:effectLst/>
                          <a:latin typeface="Arial" panose="020B0604020202020204" pitchFamily="34" charset="0"/>
                          <a:ea typeface="Calibri" panose="020F0502020204030204" pitchFamily="34" charset="0"/>
                          <a:cs typeface="Arial" panose="020B0604020202020204" pitchFamily="34" charset="0"/>
                        </a:rPr>
                        <a:t>Text</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tabLst>
                          <a:tab pos="2700020" algn="ctr"/>
                          <a:tab pos="5400040" algn="r"/>
                        </a:tabLst>
                      </a:pPr>
                      <a:r>
                        <a:rPr lang="pt-PT" sz="3000">
                          <a:effectLst/>
                          <a:latin typeface="Arial" panose="020B0604020202020204" pitchFamily="34" charset="0"/>
                          <a:ea typeface="Calibri" panose="020F0502020204030204" pitchFamily="34" charset="0"/>
                          <a:cs typeface="Arial" panose="020B0604020202020204" pitchFamily="34" charset="0"/>
                        </a:rPr>
                        <a:t>3</a:t>
                      </a:r>
                      <a:endParaRPr lang="pt-BR" sz="3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a:tabLst>
                          <a:tab pos="2700020" algn="ctr"/>
                          <a:tab pos="5400040" algn="r"/>
                        </a:tabLst>
                      </a:pPr>
                      <a:r>
                        <a:rPr lang="pt-PT" sz="3000" dirty="0">
                          <a:effectLst/>
                          <a:latin typeface="Arial" panose="020B0604020202020204" pitchFamily="34" charset="0"/>
                          <a:ea typeface="Calibri" panose="020F0502020204030204" pitchFamily="34" charset="0"/>
                          <a:cs typeface="Arial" panose="020B0604020202020204" pitchFamily="34" charset="0"/>
                        </a:rPr>
                        <a:t>6</a:t>
                      </a:r>
                      <a:endParaRPr lang="pt-BR" sz="3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8177809"/>
                  </a:ext>
                </a:extLst>
              </a:tr>
            </a:tbl>
          </a:graphicData>
        </a:graphic>
      </p:graphicFrame>
      <p:sp>
        <p:nvSpPr>
          <p:cNvPr id="18" name="CustomShape 31">
            <a:extLst>
              <a:ext uri="{FF2B5EF4-FFF2-40B4-BE49-F238E27FC236}">
                <a16:creationId xmlns:a16="http://schemas.microsoft.com/office/drawing/2014/main" id="{525413D7-8D36-2C6A-BC49-A9D7BB684285}"/>
              </a:ext>
            </a:extLst>
          </p:cNvPr>
          <p:cNvSpPr/>
          <p:nvPr/>
        </p:nvSpPr>
        <p:spPr>
          <a:xfrm>
            <a:off x="5742232" y="36909704"/>
            <a:ext cx="6742808" cy="70936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2400" b="1" spc="-1" dirty="0" err="1">
                <a:solidFill>
                  <a:srgbClr val="000000"/>
                </a:solidFill>
                <a:latin typeface="Arial"/>
                <a:ea typeface="DejaVu Sans"/>
              </a:rPr>
              <a:t>Table</a:t>
            </a:r>
            <a:r>
              <a:rPr lang="pt-BR" sz="2400" b="1" spc="-1" dirty="0">
                <a:solidFill>
                  <a:srgbClr val="000000"/>
                </a:solidFill>
                <a:latin typeface="Arial"/>
                <a:ea typeface="DejaVu Sans"/>
              </a:rPr>
              <a:t> </a:t>
            </a:r>
            <a:r>
              <a:rPr lang="en-US" sz="2400" b="1" spc="-1" dirty="0">
                <a:solidFill>
                  <a:srgbClr val="000000"/>
                </a:solidFill>
                <a:latin typeface="Arial"/>
                <a:ea typeface="DejaVu Sans"/>
              </a:rPr>
              <a:t>1 – Table title.</a:t>
            </a:r>
            <a:endParaRPr lang="pt-BR" sz="2400" b="1" spc="-1" dirty="0">
              <a:latin typeface="Arial"/>
            </a:endParaRPr>
          </a:p>
        </p:txBody>
      </p:sp>
      <p:sp>
        <p:nvSpPr>
          <p:cNvPr id="20" name="CustomShape 28">
            <a:extLst>
              <a:ext uri="{FF2B5EF4-FFF2-40B4-BE49-F238E27FC236}">
                <a16:creationId xmlns:a16="http://schemas.microsoft.com/office/drawing/2014/main" id="{597135BC-20CA-D1C1-D478-BCE320003609}"/>
              </a:ext>
            </a:extLst>
          </p:cNvPr>
          <p:cNvSpPr/>
          <p:nvPr/>
        </p:nvSpPr>
        <p:spPr>
          <a:xfrm>
            <a:off x="6856046" y="40568282"/>
            <a:ext cx="4515180" cy="5567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2400" spc="-1" dirty="0" err="1">
                <a:solidFill>
                  <a:srgbClr val="000000"/>
                </a:solidFill>
                <a:latin typeface="Arial"/>
                <a:ea typeface="DejaVu Sans"/>
              </a:rPr>
              <a:t>Source</a:t>
            </a:r>
            <a:r>
              <a:rPr lang="pt-BR" sz="2400" spc="-1" dirty="0">
                <a:solidFill>
                  <a:srgbClr val="000000"/>
                </a:solidFill>
                <a:latin typeface="Arial"/>
                <a:ea typeface="DejaVu Sans"/>
              </a:rPr>
              <a:t>: </a:t>
            </a:r>
            <a:r>
              <a:rPr lang="pt-BR" sz="2400" spc="-1" dirty="0" err="1">
                <a:solidFill>
                  <a:srgbClr val="000000"/>
                </a:solidFill>
                <a:latin typeface="Arial"/>
                <a:ea typeface="DejaVu Sans"/>
              </a:rPr>
              <a:t>Author</a:t>
            </a:r>
            <a:r>
              <a:rPr lang="pt-BR" sz="2400" spc="-1" dirty="0">
                <a:solidFill>
                  <a:srgbClr val="000000"/>
                </a:solidFill>
                <a:latin typeface="Arial"/>
                <a:ea typeface="DejaVu Sans"/>
              </a:rPr>
              <a:t>, 2026</a:t>
            </a:r>
            <a:endParaRPr lang="pt-BR" sz="2400" spc="-1" dirty="0">
              <a:latin typeface="Arial"/>
            </a:endParaRPr>
          </a:p>
        </p:txBody>
      </p:sp>
    </p:spTree>
    <p:extLst>
      <p:ext uri="{BB962C8B-B14F-4D97-AF65-F5344CB8AC3E}">
        <p14:creationId xmlns:p14="http://schemas.microsoft.com/office/powerpoint/2010/main" val="1161230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id="{FD862F7A-C1EF-F565-07D3-4B1C430F887C}"/>
              </a:ext>
            </a:extLst>
          </p:cNvPr>
          <p:cNvSpPr>
            <a:spLocks noGrp="1"/>
          </p:cNvSpPr>
          <p:nvPr>
            <p:ph type="title"/>
          </p:nvPr>
        </p:nvSpPr>
        <p:spPr/>
        <p:txBody>
          <a:bodyPr/>
          <a:lstStyle/>
          <a:p>
            <a:endParaRPr lang="pt-BR"/>
          </a:p>
        </p:txBody>
      </p:sp>
      <p:sp>
        <p:nvSpPr>
          <p:cNvPr id="10" name="Espaço Reservado para Conteúdo 9">
            <a:extLst>
              <a:ext uri="{FF2B5EF4-FFF2-40B4-BE49-F238E27FC236}">
                <a16:creationId xmlns:a16="http://schemas.microsoft.com/office/drawing/2014/main" id="{5ECF07FB-8C55-6CAC-6EDF-D297205821B7}"/>
              </a:ext>
            </a:extLst>
          </p:cNvPr>
          <p:cNvSpPr>
            <a:spLocks noGrp="1"/>
          </p:cNvSpPr>
          <p:nvPr>
            <p:ph idx="1"/>
          </p:nvPr>
        </p:nvSpPr>
        <p:spPr/>
        <p:txBody>
          <a:bodyPr/>
          <a:lstStyle/>
          <a:p>
            <a:endParaRPr lang="pt-BR"/>
          </a:p>
        </p:txBody>
      </p:sp>
      <p:sp>
        <p:nvSpPr>
          <p:cNvPr id="11" name="Espaço Reservado para Conteúdo 10">
            <a:extLst>
              <a:ext uri="{FF2B5EF4-FFF2-40B4-BE49-F238E27FC236}">
                <a16:creationId xmlns:a16="http://schemas.microsoft.com/office/drawing/2014/main" id="{E682CA6D-B1C8-4679-74C0-009CBE5B899F}"/>
              </a:ext>
            </a:extLst>
          </p:cNvPr>
          <p:cNvSpPr>
            <a:spLocks noGrp="1"/>
          </p:cNvSpPr>
          <p:nvPr>
            <p:ph idx="13"/>
          </p:nvPr>
        </p:nvSpPr>
        <p:spPr/>
        <p:txBody>
          <a:bodyPr/>
          <a:lstStyle/>
          <a:p>
            <a:endParaRPr lang="pt-BR"/>
          </a:p>
        </p:txBody>
      </p:sp>
      <p:sp>
        <p:nvSpPr>
          <p:cNvPr id="12" name="Espaço Reservado para Conteúdo 11">
            <a:extLst>
              <a:ext uri="{FF2B5EF4-FFF2-40B4-BE49-F238E27FC236}">
                <a16:creationId xmlns:a16="http://schemas.microsoft.com/office/drawing/2014/main" id="{838772A2-DB24-E7EC-C008-2FB3773CF8C5}"/>
              </a:ext>
            </a:extLst>
          </p:cNvPr>
          <p:cNvSpPr>
            <a:spLocks noGrp="1"/>
          </p:cNvSpPr>
          <p:nvPr>
            <p:ph idx="14"/>
          </p:nvPr>
        </p:nvSpPr>
        <p:spPr/>
        <p:txBody>
          <a:bodyPr/>
          <a:lstStyle/>
          <a:p>
            <a:endParaRPr lang="pt-BR"/>
          </a:p>
        </p:txBody>
      </p:sp>
      <p:sp>
        <p:nvSpPr>
          <p:cNvPr id="13" name="Espaço Reservado para Conteúdo 12">
            <a:extLst>
              <a:ext uri="{FF2B5EF4-FFF2-40B4-BE49-F238E27FC236}">
                <a16:creationId xmlns:a16="http://schemas.microsoft.com/office/drawing/2014/main" id="{818D67BB-F343-BAF3-6EDF-2BA99099F08F}"/>
              </a:ext>
            </a:extLst>
          </p:cNvPr>
          <p:cNvSpPr>
            <a:spLocks noGrp="1"/>
          </p:cNvSpPr>
          <p:nvPr>
            <p:ph idx="15"/>
          </p:nvPr>
        </p:nvSpPr>
        <p:spPr/>
        <p:txBody>
          <a:bodyPr/>
          <a:lstStyle/>
          <a:p>
            <a:endParaRPr lang="pt-BR"/>
          </a:p>
        </p:txBody>
      </p:sp>
    </p:spTree>
    <p:extLst>
      <p:ext uri="{BB962C8B-B14F-4D97-AF65-F5344CB8AC3E}">
        <p14:creationId xmlns:p14="http://schemas.microsoft.com/office/powerpoint/2010/main" val="154154557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17439DB576A91E48A1AF09ED14C0C13F" ma:contentTypeVersion="13" ma:contentTypeDescription="Crie um novo documento." ma:contentTypeScope="" ma:versionID="5ce10d8dbb86a6598a98d078fe58770c">
  <xsd:schema xmlns:xsd="http://www.w3.org/2001/XMLSchema" xmlns:xs="http://www.w3.org/2001/XMLSchema" xmlns:p="http://schemas.microsoft.com/office/2006/metadata/properties" xmlns:ns2="f97b10f9-3f8d-4d01-8647-b28359133c1a" xmlns:ns3="abcd8b7d-6970-47aa-8275-966e9968c9eb" targetNamespace="http://schemas.microsoft.com/office/2006/metadata/properties" ma:root="true" ma:fieldsID="e9ddcc95b54f837f89879200914859d4" ns2:_="" ns3:_="">
    <xsd:import namespace="f97b10f9-3f8d-4d01-8647-b28359133c1a"/>
    <xsd:import namespace="abcd8b7d-6970-47aa-8275-966e9968c9e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7b10f9-3f8d-4d01-8647-b28359133c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Marcações de imagem" ma:readOnly="false" ma:fieldId="{5cf76f15-5ced-4ddc-b409-7134ff3c332f}" ma:taxonomyMulti="true" ma:sspId="a5e3a396-6ff9-41c4-9ea6-a3ac188d4dd1"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bcd8b7d-6970-47aa-8275-966e9968c9eb"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120cb5b-f441-4219-8caa-1b56672b5ac6}" ma:internalName="TaxCatchAll" ma:showField="CatchAllData" ma:web="abcd8b7d-6970-47aa-8275-966e9968c9eb">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97b10f9-3f8d-4d01-8647-b28359133c1a">
      <Terms xmlns="http://schemas.microsoft.com/office/infopath/2007/PartnerControls"/>
    </lcf76f155ced4ddcb4097134ff3c332f>
    <TaxCatchAll xmlns="abcd8b7d-6970-47aa-8275-966e9968c9eb" xsi:nil="true"/>
  </documentManagement>
</p:properties>
</file>

<file path=customXml/itemProps1.xml><?xml version="1.0" encoding="utf-8"?>
<ds:datastoreItem xmlns:ds="http://schemas.openxmlformats.org/officeDocument/2006/customXml" ds:itemID="{D247ED45-0F02-4B1E-8B54-608B287C074F}">
  <ds:schemaRefs>
    <ds:schemaRef ds:uri="http://schemas.microsoft.com/sharepoint/v3/contenttype/forms"/>
  </ds:schemaRefs>
</ds:datastoreItem>
</file>

<file path=customXml/itemProps2.xml><?xml version="1.0" encoding="utf-8"?>
<ds:datastoreItem xmlns:ds="http://schemas.openxmlformats.org/officeDocument/2006/customXml" ds:itemID="{D1A8EA29-F47C-467E-A7EA-623A28E79F24}">
  <ds:schemaRefs>
    <ds:schemaRef ds:uri="abcd8b7d-6970-47aa-8275-966e9968c9eb"/>
    <ds:schemaRef ds:uri="f97b10f9-3f8d-4d01-8647-b28359133c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898A43-2558-4A71-A5A8-840996300653}">
  <ds:schemaRefs>
    <ds:schemaRef ds:uri="http://schemas.openxmlformats.org/package/2006/metadata/core-properties"/>
    <ds:schemaRef ds:uri="f97b10f9-3f8d-4d01-8647-b28359133c1a"/>
    <ds:schemaRef ds:uri="http://purl.org/dc/elements/1.1/"/>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abcd8b7d-6970-47aa-8275-966e9968c9eb"/>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918</TotalTime>
  <Words>368</Words>
  <Application>Microsoft Office PowerPoint</Application>
  <PresentationFormat>Personalizar</PresentationFormat>
  <Paragraphs>29</Paragraphs>
  <Slides>2</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vt:i4>
      </vt:variant>
    </vt:vector>
  </HeadingPairs>
  <TitlesOfParts>
    <vt:vector size="6" baseType="lpstr">
      <vt:lpstr>Arial</vt:lpstr>
      <vt:lpstr>Calibri</vt:lpstr>
      <vt:lpstr>Times New Roman</vt:lpstr>
      <vt:lpstr>Tema do Office</vt:lpstr>
      <vt:lpstr>POSTER PRESENTATION TEMPLATE: REPLACE HERE WITH THE PAPER TITLE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subject/>
  <dc:description/>
  <cp:lastPrinted>2016-10-26T17:45:19Z</cp:lastPrinted>
  <dcterms:created xsi:type="dcterms:W3CDTF">2022-05-12T19:17:22Z</dcterms:created>
  <dcterms:modified xsi:type="dcterms:W3CDTF">2026-09-04T23:28:42Z</dcterms:modified>
  <dc:language>pt-BR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_</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vt:i4>
  </property>
  <property fmtid="{D5CDD505-2E9C-101B-9397-08002B2CF9AE}" pid="9" name="PresentationFormat">
    <vt:lpwstr>Personalizar</vt:lpwstr>
  </property>
  <property fmtid="{D5CDD505-2E9C-101B-9397-08002B2CF9AE}" pid="10" name="ScaleCrop">
    <vt:bool>false</vt:bool>
  </property>
  <property fmtid="{D5CDD505-2E9C-101B-9397-08002B2CF9AE}" pid="11" name="ShareDoc">
    <vt:bool>false</vt:bool>
  </property>
  <property fmtid="{D5CDD505-2E9C-101B-9397-08002B2CF9AE}" pid="12" name="Slides">
    <vt:i4>1</vt:i4>
  </property>
  <property fmtid="{D5CDD505-2E9C-101B-9397-08002B2CF9AE}" pid="13" name="ContentTypeId">
    <vt:lpwstr>0x01010017439DB576A91E48A1AF09ED14C0C13F</vt:lpwstr>
  </property>
  <property fmtid="{D5CDD505-2E9C-101B-9397-08002B2CF9AE}" pid="14" name="MediaServiceImageTags">
    <vt:lpwstr/>
  </property>
</Properties>
</file>