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9" r:id="rId5"/>
    <p:sldId id="274" r:id="rId6"/>
    <p:sldId id="278" r:id="rId7"/>
    <p:sldId id="276" r:id="rId8"/>
    <p:sldId id="279" r:id="rId9"/>
    <p:sldId id="27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063"/>
    <a:srgbClr val="3EA35D"/>
    <a:srgbClr val="0F5062"/>
    <a:srgbClr val="BF8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056C2D-7604-440D-BD58-AF206ACB1A5D}" v="1" dt="2022-09-28T12:42:15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ícia Rosim ." userId="1564d9f6cb5bb889" providerId="LiveId" clId="{8C056C2D-7604-440D-BD58-AF206ACB1A5D}"/>
    <pc:docChg chg="custSel modSld">
      <pc:chgData name="Letícia Rosim ." userId="1564d9f6cb5bb889" providerId="LiveId" clId="{8C056C2D-7604-440D-BD58-AF206ACB1A5D}" dt="2022-09-28T12:42:15.598" v="6"/>
      <pc:docMkLst>
        <pc:docMk/>
      </pc:docMkLst>
      <pc:sldChg chg="modSp mod">
        <pc:chgData name="Letícia Rosim ." userId="1564d9f6cb5bb889" providerId="LiveId" clId="{8C056C2D-7604-440D-BD58-AF206ACB1A5D}" dt="2022-09-28T12:41:26.006" v="4" actId="1076"/>
        <pc:sldMkLst>
          <pc:docMk/>
          <pc:sldMk cId="736284992" sldId="257"/>
        </pc:sldMkLst>
        <pc:spChg chg="mod">
          <ac:chgData name="Letícia Rosim ." userId="1564d9f6cb5bb889" providerId="LiveId" clId="{8C056C2D-7604-440D-BD58-AF206ACB1A5D}" dt="2022-09-28T12:41:12.810" v="1" actId="20577"/>
          <ac:spMkLst>
            <pc:docMk/>
            <pc:sldMk cId="736284992" sldId="257"/>
            <ac:spMk id="6" creationId="{19FBCB63-07C9-325E-DCFE-B362E747EC3C}"/>
          </ac:spMkLst>
        </pc:spChg>
        <pc:spChg chg="mod">
          <ac:chgData name="Letícia Rosim ." userId="1564d9f6cb5bb889" providerId="LiveId" clId="{8C056C2D-7604-440D-BD58-AF206ACB1A5D}" dt="2022-09-28T12:41:26.006" v="4" actId="1076"/>
          <ac:spMkLst>
            <pc:docMk/>
            <pc:sldMk cId="736284992" sldId="257"/>
            <ac:spMk id="8" creationId="{B2BDE625-1757-00BE-1995-35F966C76B5E}"/>
          </ac:spMkLst>
        </pc:spChg>
      </pc:sldChg>
      <pc:sldChg chg="addSp delSp modSp mod">
        <pc:chgData name="Letícia Rosim ." userId="1564d9f6cb5bb889" providerId="LiveId" clId="{8C056C2D-7604-440D-BD58-AF206ACB1A5D}" dt="2022-09-28T12:42:15.598" v="6"/>
        <pc:sldMkLst>
          <pc:docMk/>
          <pc:sldMk cId="2371462903" sldId="259"/>
        </pc:sldMkLst>
        <pc:spChg chg="mod">
          <ac:chgData name="Letícia Rosim ." userId="1564d9f6cb5bb889" providerId="LiveId" clId="{8C056C2D-7604-440D-BD58-AF206ACB1A5D}" dt="2022-09-28T12:42:15.598" v="6"/>
          <ac:spMkLst>
            <pc:docMk/>
            <pc:sldMk cId="2371462903" sldId="259"/>
            <ac:spMk id="19" creationId="{E6F45813-91DF-7560-E580-2EC1F113782D}"/>
          </ac:spMkLst>
        </pc:spChg>
        <pc:spChg chg="mod">
          <ac:chgData name="Letícia Rosim ." userId="1564d9f6cb5bb889" providerId="LiveId" clId="{8C056C2D-7604-440D-BD58-AF206ACB1A5D}" dt="2022-09-28T12:42:15.598" v="6"/>
          <ac:spMkLst>
            <pc:docMk/>
            <pc:sldMk cId="2371462903" sldId="259"/>
            <ac:spMk id="20" creationId="{9FD5F7B3-E7D3-2D2D-5D4E-75E04FCDD7AC}"/>
          </ac:spMkLst>
        </pc:spChg>
        <pc:spChg chg="mod">
          <ac:chgData name="Letícia Rosim ." userId="1564d9f6cb5bb889" providerId="LiveId" clId="{8C056C2D-7604-440D-BD58-AF206ACB1A5D}" dt="2022-09-28T12:42:15.598" v="6"/>
          <ac:spMkLst>
            <pc:docMk/>
            <pc:sldMk cId="2371462903" sldId="259"/>
            <ac:spMk id="21" creationId="{9114104E-0935-C878-18B5-78B66AFC36CF}"/>
          </ac:spMkLst>
        </pc:spChg>
        <pc:grpChg chg="add mod">
          <ac:chgData name="Letícia Rosim ." userId="1564d9f6cb5bb889" providerId="LiveId" clId="{8C056C2D-7604-440D-BD58-AF206ACB1A5D}" dt="2022-09-28T12:42:15.598" v="6"/>
          <ac:grpSpMkLst>
            <pc:docMk/>
            <pc:sldMk cId="2371462903" sldId="259"/>
            <ac:grpSpMk id="10" creationId="{20721999-6C26-4437-0E13-F21E8E655DBB}"/>
          </ac:grpSpMkLst>
        </pc:grpChg>
        <pc:grpChg chg="del">
          <ac:chgData name="Letícia Rosim ." userId="1564d9f6cb5bb889" providerId="LiveId" clId="{8C056C2D-7604-440D-BD58-AF206ACB1A5D}" dt="2022-09-28T12:42:15.189" v="5" actId="478"/>
          <ac:grpSpMkLst>
            <pc:docMk/>
            <pc:sldMk cId="2371462903" sldId="259"/>
            <ac:grpSpMk id="15" creationId="{605181F0-4885-C85B-5BE9-B51F9EB609A5}"/>
          </ac:grpSpMkLst>
        </pc:grpChg>
        <pc:picChg chg="mod">
          <ac:chgData name="Letícia Rosim ." userId="1564d9f6cb5bb889" providerId="LiveId" clId="{8C056C2D-7604-440D-BD58-AF206ACB1A5D}" dt="2022-09-28T12:42:15.598" v="6"/>
          <ac:picMkLst>
            <pc:docMk/>
            <pc:sldMk cId="2371462903" sldId="259"/>
            <ac:picMk id="13" creationId="{E7A33462-D446-9EC9-ED19-E5872AF84206}"/>
          </ac:picMkLst>
        </pc:picChg>
        <pc:picChg chg="mod">
          <ac:chgData name="Letícia Rosim ." userId="1564d9f6cb5bb889" providerId="LiveId" clId="{8C056C2D-7604-440D-BD58-AF206ACB1A5D}" dt="2022-09-28T12:42:15.598" v="6"/>
          <ac:picMkLst>
            <pc:docMk/>
            <pc:sldMk cId="2371462903" sldId="259"/>
            <ac:picMk id="17" creationId="{DBCAD02B-CAF9-5615-4E77-3002C721553A}"/>
          </ac:picMkLst>
        </pc:picChg>
        <pc:picChg chg="mod">
          <ac:chgData name="Letícia Rosim ." userId="1564d9f6cb5bb889" providerId="LiveId" clId="{8C056C2D-7604-440D-BD58-AF206ACB1A5D}" dt="2022-09-28T12:42:15.598" v="6"/>
          <ac:picMkLst>
            <pc:docMk/>
            <pc:sldMk cId="2371462903" sldId="259"/>
            <ac:picMk id="18" creationId="{C3A13A37-C236-0920-E6D4-248AB79C3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DEE8C-FFD0-4481-9E33-98A6FBD96095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9B691-881D-417E-80BF-CB018F83FA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56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9150016-BC68-FDC1-619C-2FA24F3EE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0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CAC187A-3883-6B07-9874-D6AA001212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75576EB-3DE1-3769-1B2A-5F28CAE03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809625"/>
            <a:ext cx="10791825" cy="2495549"/>
          </a:xfrm>
          <a:prstGeom prst="rect">
            <a:avLst/>
          </a:prstGeom>
        </p:spPr>
        <p:txBody>
          <a:bodyPr anchor="ctr"/>
          <a:lstStyle>
            <a:lvl1pPr algn="ctr">
              <a:defRPr sz="4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10" name="Espaço Reservado para Texto 3">
            <a:extLst>
              <a:ext uri="{FF2B5EF4-FFF2-40B4-BE49-F238E27FC236}">
                <a16:creationId xmlns:a16="http://schemas.microsoft.com/office/drawing/2014/main" id="{DF737F32-5CE9-D32B-1B72-AEDF151B7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4376" y="3429000"/>
            <a:ext cx="10791824" cy="1762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</p:spTree>
    <p:extLst>
      <p:ext uri="{BB962C8B-B14F-4D97-AF65-F5344CB8AC3E}">
        <p14:creationId xmlns:p14="http://schemas.microsoft.com/office/powerpoint/2010/main" val="413345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DF0C143-EAE4-336E-B0CA-FEBFFB2634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8518BA6-EC6A-F87D-4574-80E0C22E3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1175"/>
            <a:ext cx="10515600" cy="800100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C021B5-B354-DC71-B527-C47077F65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7476"/>
            <a:ext cx="10515600" cy="345865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/>
              <a:t>Terceiro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C5C4A2-0314-C1F2-D38E-DC7D75C6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8800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3FA04D-E980-4B06-E60C-DCE1014D5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57475"/>
            <a:ext cx="5181600" cy="345002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/>
              <a:t>Terceiro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2384E0-5CF5-0AA8-6550-A5F27EDC3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57475"/>
            <a:ext cx="5181600" cy="345002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/>
              <a:t>Terceiro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10F08ED-DE39-0BF3-DAB4-E5493DE5E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1175"/>
            <a:ext cx="10515600" cy="800100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31975067-ADC7-D2F0-FEB9-7A4EF8099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986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A7F03C-4E0D-B716-9A63-01ED823EF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652713"/>
            <a:ext cx="5157787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5BAEEC6-635D-8EC9-5BE0-AE99D468E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514725"/>
            <a:ext cx="5157787" cy="261003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/>
              <a:t>Terceiro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7BB89B2-84B9-72A9-E284-FF46AA46E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652713"/>
            <a:ext cx="5183188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DE2D1CB-9FFC-78B6-B8F3-BE617DADE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76625"/>
            <a:ext cx="5183188" cy="264813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/>
              <a:t>Terceiro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25F101A-E230-8037-B3AA-FE8F57E9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1175"/>
            <a:ext cx="10515600" cy="800100"/>
          </a:xfrm>
          <a:prstGeom prst="rect">
            <a:avLst/>
          </a:prstGeom>
        </p:spPr>
        <p:txBody>
          <a:bodyPr anchor="ctr"/>
          <a:lstStyle>
            <a:lvl1pPr>
              <a:defRPr lang="en-US" sz="3200" b="1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2A0D1668-0BC8-5788-1884-9E66114C3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62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8F472E30-73E5-6FA5-8A37-DE9DA79D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1175"/>
            <a:ext cx="10515600" cy="800100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27F87817-AC5D-0A6C-80F6-D24C103C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452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97EA04B3-696F-63BB-55FA-7267ECEB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020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8BACF9-D6AA-888E-DE4C-49CE196C4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81174"/>
            <a:ext cx="3932237" cy="914401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BD55BD-0BC1-A40E-47CB-A2B2AEAD7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81174"/>
            <a:ext cx="6172200" cy="407987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/>
              <a:t>Terceiro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955E95-A6E5-EE1C-F5CA-26556E91D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62250"/>
            <a:ext cx="3932237" cy="31067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F7F10E11-D8B2-8785-D8E0-2505AF3DD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218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81A2F64-5A16-F7A2-A5B8-0449EB7BA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96311"/>
            <a:ext cx="6172200" cy="34581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C7A55E6-B295-B821-02ED-20C9388E6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81174"/>
            <a:ext cx="3932237" cy="914401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0C23C10A-99DD-EE05-F576-7C019F14B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62250"/>
            <a:ext cx="3932237" cy="31067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id="{F49B8B47-8D14-8764-042A-C97F49C483B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183188" y="1781174"/>
            <a:ext cx="6169024" cy="277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18" name="Espaço Reservado para Texto 3">
            <a:extLst>
              <a:ext uri="{FF2B5EF4-FFF2-40B4-BE49-F238E27FC236}">
                <a16:creationId xmlns:a16="http://schemas.microsoft.com/office/drawing/2014/main" id="{9CBDB139-C1E1-9FB6-E403-43622C52CF9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183188" y="5591175"/>
            <a:ext cx="6169024" cy="277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227358AE-5893-4BE6-ED29-1F5E5AB1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2130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abela 4">
            <a:extLst>
              <a:ext uri="{FF2B5EF4-FFF2-40B4-BE49-F238E27FC236}">
                <a16:creationId xmlns:a16="http://schemas.microsoft.com/office/drawing/2014/main" id="{6E16D982-D157-F49B-FDFF-215645E6EC03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5183187" y="2095667"/>
            <a:ext cx="6169023" cy="34581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C7A55E6-B295-B821-02ED-20C9388E6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81174"/>
            <a:ext cx="3932237" cy="914401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id="{0C23C10A-99DD-EE05-F576-7C019F14B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62250"/>
            <a:ext cx="3932237" cy="31067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lang="en-US" noProof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id="{F49B8B47-8D14-8764-042A-C97F49C483B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183188" y="1781174"/>
            <a:ext cx="6169024" cy="277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18" name="Espaço Reservado para Texto 3">
            <a:extLst>
              <a:ext uri="{FF2B5EF4-FFF2-40B4-BE49-F238E27FC236}">
                <a16:creationId xmlns:a16="http://schemas.microsoft.com/office/drawing/2014/main" id="{9CBDB139-C1E1-9FB6-E403-43622C52CF98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5183188" y="5591175"/>
            <a:ext cx="6169024" cy="277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227358AE-5893-4BE6-ED29-1F5E5AB1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0854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1050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4DB1C7A1-95C9-4ACD-8488-CFA415F2FBF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67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5123DE8-B4A5-4FE6-D346-5D0B1DAAD7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id="{C4D82AAC-4406-88DC-4258-3ADFE0F9F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9025" y="1962150"/>
            <a:ext cx="4333875" cy="37338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Mestres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DF5F1EB-2F83-FA3A-58C8-98B0C4C8B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024" y="669131"/>
            <a:ext cx="4333875" cy="985837"/>
          </a:xfrm>
          <a:prstGeom prst="rect">
            <a:avLst/>
          </a:prstGeom>
        </p:spPr>
        <p:txBody>
          <a:bodyPr/>
          <a:lstStyle>
            <a:lvl1pPr>
              <a:defRPr lang="pt-BR" sz="3200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>
              <a:spcBef>
                <a:spcPts val="1000"/>
              </a:spcBef>
              <a:buFont typeface="Arial" panose="020B0604020202020204" pitchFamily="34" charset="0"/>
            </a:pPr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o </a:t>
            </a:r>
            <a:r>
              <a:rPr lang="en-US" noProof="0" dirty="0" err="1"/>
              <a:t>título</a:t>
            </a:r>
            <a:r>
              <a:rPr lang="en-US" noProof="0" dirty="0"/>
              <a:t> Mestre</a:t>
            </a:r>
          </a:p>
        </p:txBody>
      </p:sp>
    </p:spTree>
    <p:extLst>
      <p:ext uri="{BB962C8B-B14F-4D97-AF65-F5344CB8AC3E}">
        <p14:creationId xmlns:p14="http://schemas.microsoft.com/office/powerpoint/2010/main" val="187756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1324D759-F17E-0388-05EC-D1AF30FC67E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4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2" r:id="rId9"/>
    <p:sldLayoutId id="2147483657" r:id="rId10"/>
    <p:sldLayoutId id="21474836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988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7C023-DB88-5D78-BD49-6D7012A878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cap="all" spc="-1" noProof="0" dirty="0">
                <a:solidFill>
                  <a:srgbClr val="000000"/>
                </a:solidFill>
                <a:latin typeface="Arial"/>
                <a:ea typeface="DejaVu Sans"/>
              </a:rPr>
              <a:t>ORAL PRESENTATION TEMPLATE: REPLACE HERE WITH THE PAPER TITLE</a:t>
            </a:r>
            <a:endParaRPr lang="en-US" noProof="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9E04CF-399C-6221-C807-E2C21D245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ctr"/>
          <a:lstStyle/>
          <a:p>
            <a:r>
              <a:rPr lang="en-US" noProof="0" dirty="0"/>
              <a:t>Author 1¹, Author 2²</a:t>
            </a:r>
          </a:p>
          <a:p>
            <a:endParaRPr lang="en-US" noProof="0" dirty="0"/>
          </a:p>
          <a:p>
            <a:r>
              <a:rPr lang="en-US" sz="1800" noProof="0" dirty="0"/>
              <a:t>¹Author 1's Institution</a:t>
            </a:r>
          </a:p>
          <a:p>
            <a:r>
              <a:rPr lang="en-US" sz="1800" noProof="0" dirty="0"/>
              <a:t>²Author 2's Institution</a:t>
            </a:r>
          </a:p>
        </p:txBody>
      </p:sp>
    </p:spTree>
    <p:extLst>
      <p:ext uri="{BB962C8B-B14F-4D97-AF65-F5344CB8AC3E}">
        <p14:creationId xmlns:p14="http://schemas.microsoft.com/office/powerpoint/2010/main" val="381263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ED009-781D-0D0A-A7EE-BD78C34BE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Instructions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1D3DB0-4994-F654-E23E-4AF5670DA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noProof="0" dirty="0"/>
              <a:t>We recommend </a:t>
            </a:r>
            <a:r>
              <a:rPr lang="en-US" b="1" noProof="0" dirty="0"/>
              <a:t>using no more than 15 content slides</a:t>
            </a:r>
            <a:r>
              <a:rPr lang="en-US" noProof="0" dirty="0"/>
              <a:t>. The title, references, and acknowledgments slides </a:t>
            </a:r>
            <a:r>
              <a:rPr lang="en-US" b="1" noProof="0" dirty="0"/>
              <a:t>are not included in this limit</a:t>
            </a:r>
            <a:r>
              <a:rPr lang="en-US" noProof="0" dirty="0"/>
              <a:t>.</a:t>
            </a:r>
          </a:p>
          <a:p>
            <a:pPr marL="36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noProof="0" dirty="0"/>
              <a:t>The maximum </a:t>
            </a:r>
            <a:r>
              <a:rPr lang="en-US" b="1" noProof="0" dirty="0"/>
              <a:t>presentation time is 15 minutes and will be </a:t>
            </a:r>
            <a:r>
              <a:rPr lang="en-US" b="1" u="sng" noProof="0" dirty="0"/>
              <a:t>controlled by staff</a:t>
            </a:r>
            <a:r>
              <a:rPr lang="en-US" noProof="0" dirty="0"/>
              <a:t>.</a:t>
            </a:r>
          </a:p>
          <a:p>
            <a:pPr marL="36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noProof="0" dirty="0"/>
              <a:t>All slides </a:t>
            </a:r>
            <a:r>
              <a:rPr lang="en-US" b="1" noProof="0" dirty="0"/>
              <a:t>must be written in English</a:t>
            </a:r>
            <a:r>
              <a:rPr lang="en-US" noProof="0" dirty="0"/>
              <a:t>. The oral presentation may be delivered in Portuguese, English or Spanish.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7DA7914-29EC-2696-C06E-BC0FACEDE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C7A1-95C9-4ACD-8488-CFA415F2FBF5}" type="slidenum">
              <a:rPr lang="en-US" noProof="0" smtClean="0"/>
              <a:pPr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2295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Tabela 1">
            <a:extLst>
              <a:ext uri="{FF2B5EF4-FFF2-40B4-BE49-F238E27FC236}">
                <a16:creationId xmlns:a16="http://schemas.microsoft.com/office/drawing/2014/main" id="{3735F6AB-4334-46B4-F01B-68FF9E2E890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024408126"/>
              </p:ext>
            </p:extLst>
          </p:nvPr>
        </p:nvGraphicFramePr>
        <p:xfrm>
          <a:off x="5183188" y="2095499"/>
          <a:ext cx="6169025" cy="34956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3805">
                  <a:extLst>
                    <a:ext uri="{9D8B030D-6E8A-4147-A177-3AD203B41FA5}">
                      <a16:colId xmlns:a16="http://schemas.microsoft.com/office/drawing/2014/main" val="4083128623"/>
                    </a:ext>
                  </a:extLst>
                </a:gridCol>
                <a:gridCol w="1233805">
                  <a:extLst>
                    <a:ext uri="{9D8B030D-6E8A-4147-A177-3AD203B41FA5}">
                      <a16:colId xmlns:a16="http://schemas.microsoft.com/office/drawing/2014/main" val="2228991606"/>
                    </a:ext>
                  </a:extLst>
                </a:gridCol>
                <a:gridCol w="1233805">
                  <a:extLst>
                    <a:ext uri="{9D8B030D-6E8A-4147-A177-3AD203B41FA5}">
                      <a16:colId xmlns:a16="http://schemas.microsoft.com/office/drawing/2014/main" val="3135677048"/>
                    </a:ext>
                  </a:extLst>
                </a:gridCol>
                <a:gridCol w="1233805">
                  <a:extLst>
                    <a:ext uri="{9D8B030D-6E8A-4147-A177-3AD203B41FA5}">
                      <a16:colId xmlns:a16="http://schemas.microsoft.com/office/drawing/2014/main" val="3443903785"/>
                    </a:ext>
                  </a:extLst>
                </a:gridCol>
                <a:gridCol w="1233805">
                  <a:extLst>
                    <a:ext uri="{9D8B030D-6E8A-4147-A177-3AD203B41FA5}">
                      <a16:colId xmlns:a16="http://schemas.microsoft.com/office/drawing/2014/main" val="2063880332"/>
                    </a:ext>
                  </a:extLst>
                </a:gridCol>
              </a:tblGrid>
              <a:tr h="91364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Sample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Test 1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Test 2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Test 3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Mean (MPa)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8933761"/>
                  </a:ext>
                </a:extLst>
              </a:tr>
              <a:tr h="5164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S1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31.8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32.4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31.9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32.0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9427093"/>
                  </a:ext>
                </a:extLst>
              </a:tr>
              <a:tr h="5164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28.7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29.1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28.9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28.9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908425"/>
                  </a:ext>
                </a:extLst>
              </a:tr>
              <a:tr h="5164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S3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35.2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34.8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35.5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35.2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4059394"/>
                  </a:ext>
                </a:extLst>
              </a:tr>
              <a:tr h="5164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S4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30.4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3171944"/>
                  </a:ext>
                </a:extLst>
              </a:tr>
              <a:tr h="5164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S5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33.6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34.0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33.8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noProof="0" dirty="0"/>
                        <a:t>33.8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097915"/>
                  </a:ext>
                </a:extLst>
              </a:tr>
            </a:tbl>
          </a:graphicData>
        </a:graphic>
      </p:graphicFrame>
      <p:sp>
        <p:nvSpPr>
          <p:cNvPr id="8" name="Título 7">
            <a:extLst>
              <a:ext uri="{FF2B5EF4-FFF2-40B4-BE49-F238E27FC236}">
                <a16:creationId xmlns:a16="http://schemas.microsoft.com/office/drawing/2014/main" id="{E5CAA68E-2FE2-BECD-6846-58E6EEB9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0259FAB-BF71-2551-AEE4-F75F968F7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noProof="0" dirty="0"/>
              <a:t>• Tables and figures must have a centered title placed above them and a source citation placed below them. Both must be formatted in Arial, 16 pt.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2E9D40C-E900-8B49-C72B-FFBE9CEF6FF1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sz="1600" spc="-1" noProof="0" dirty="0">
                <a:solidFill>
                  <a:srgbClr val="000000"/>
                </a:solidFill>
                <a:latin typeface="Arial"/>
                <a:ea typeface="DejaVu Sans"/>
              </a:rPr>
              <a:t>Table 1 – Example table.</a:t>
            </a:r>
            <a:endParaRPr lang="en-US" sz="1600" spc="-1" noProof="0" dirty="0">
              <a:latin typeface="Arial"/>
            </a:endParaRPr>
          </a:p>
          <a:p>
            <a:endParaRPr lang="en-US" sz="1600" noProof="0" dirty="0"/>
          </a:p>
          <a:p>
            <a:endParaRPr lang="en-US" sz="1600" noProof="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2E3F0893-156D-8F8A-591D-74442514765B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sz="1600" spc="-1" noProof="0" dirty="0">
                <a:solidFill>
                  <a:srgbClr val="000000"/>
                </a:solidFill>
                <a:latin typeface="Arial"/>
                <a:ea typeface="DejaVu Sans"/>
              </a:rPr>
              <a:t>Source: Author, 2026</a:t>
            </a:r>
            <a:endParaRPr lang="en-US" sz="1600" spc="-1" noProof="0" dirty="0">
              <a:latin typeface="Arial"/>
            </a:endParaRPr>
          </a:p>
          <a:p>
            <a:endParaRPr lang="en-US" sz="1600" noProof="0" dirty="0"/>
          </a:p>
          <a:p>
            <a:endParaRPr lang="en-US" sz="1600" noProof="0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B77F91-A214-EB23-82C4-D55CB975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DB1C7A1-95C9-4ACD-8488-CFA415F2FBF5}" type="slidenum">
              <a:rPr lang="en-US" noProof="0" smtClean="0"/>
              <a:pPr algn="ctr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83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21534-F419-7158-CACA-4C81EAC9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Imagem 8">
            <a:extLst>
              <a:ext uri="{FF2B5EF4-FFF2-40B4-BE49-F238E27FC236}">
                <a16:creationId xmlns:a16="http://schemas.microsoft.com/office/drawing/2014/main" id="{4F3DD0FE-66E8-B44E-8958-F17584234E7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3" b="13023"/>
          <a:stretch/>
        </p:blipFill>
        <p:spPr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84BF8F7-7062-977F-8C49-0288DC3B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0C2AA7-212B-8B29-4B2E-A7E78B10D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noProof="0" dirty="0"/>
              <a:t>• Use high-resolution images and ensure that all visual elements and text remain legible when projected.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1F5BE73-9CE0-35F2-1AB6-2BDDD116F824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sz="1600" spc="-1" noProof="0" dirty="0">
                <a:solidFill>
                  <a:srgbClr val="000000"/>
                </a:solidFill>
                <a:latin typeface="Arial"/>
                <a:ea typeface="DejaVu Sans"/>
              </a:rPr>
              <a:t>Figure 1 – CBCG 55th anniversary logo.</a:t>
            </a:r>
            <a:endParaRPr lang="en-US" sz="1600" spc="-1" noProof="0" dirty="0">
              <a:latin typeface="Arial"/>
            </a:endParaRPr>
          </a:p>
          <a:p>
            <a:endParaRPr lang="en-US" sz="1600" noProof="0" dirty="0"/>
          </a:p>
          <a:p>
            <a:endParaRPr lang="en-US" sz="1600" noProof="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58BA1CC-1E80-84A6-300D-55836A23B543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r>
              <a:rPr lang="en-US" sz="1600" spc="-1" noProof="0" dirty="0">
                <a:solidFill>
                  <a:srgbClr val="000000"/>
                </a:solidFill>
                <a:latin typeface="Arial"/>
                <a:ea typeface="DejaVu Sans"/>
              </a:rPr>
              <a:t>Source: Author, 2026</a:t>
            </a:r>
            <a:endParaRPr lang="en-US" sz="1600" spc="-1" noProof="0" dirty="0">
              <a:latin typeface="Arial"/>
            </a:endParaRPr>
          </a:p>
          <a:p>
            <a:endParaRPr lang="en-US" sz="1600" noProof="0" dirty="0"/>
          </a:p>
          <a:p>
            <a:endParaRPr lang="en-US" sz="1600" noProof="0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6BC78-59AF-191A-A9C8-F5870E1C9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4DB1C7A1-95C9-4ACD-8488-CFA415F2FBF5}" type="slidenum">
              <a:rPr lang="en-US" noProof="0" smtClean="0"/>
              <a:pPr algn="ctr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559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5A2F353B-F3F6-4962-5A1A-260BFEE63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DD74766-F28B-3249-C5A8-8C1E57FE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5836" y="669131"/>
            <a:ext cx="4720249" cy="985837"/>
          </a:xfrm>
        </p:spPr>
        <p:txBody>
          <a:bodyPr anchor="ctr"/>
          <a:lstStyle/>
          <a:p>
            <a:pPr algn="ctr"/>
            <a:r>
              <a:rPr lang="en-US" dirty="0"/>
              <a:t>ACKNOWLEDGMENTS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1417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7439DB576A91E48A1AF09ED14C0C13F" ma:contentTypeVersion="13" ma:contentTypeDescription="Crie um novo documento." ma:contentTypeScope="" ma:versionID="5ce10d8dbb86a6598a98d078fe58770c">
  <xsd:schema xmlns:xsd="http://www.w3.org/2001/XMLSchema" xmlns:xs="http://www.w3.org/2001/XMLSchema" xmlns:p="http://schemas.microsoft.com/office/2006/metadata/properties" xmlns:ns2="f97b10f9-3f8d-4d01-8647-b28359133c1a" xmlns:ns3="abcd8b7d-6970-47aa-8275-966e9968c9eb" targetNamespace="http://schemas.microsoft.com/office/2006/metadata/properties" ma:root="true" ma:fieldsID="e9ddcc95b54f837f89879200914859d4" ns2:_="" ns3:_="">
    <xsd:import namespace="f97b10f9-3f8d-4d01-8647-b28359133c1a"/>
    <xsd:import namespace="abcd8b7d-6970-47aa-8275-966e9968c9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7b10f9-3f8d-4d01-8647-b28359133c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a5e3a396-6ff9-41c4-9ea6-a3ac188d4d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cd8b7d-6970-47aa-8275-966e9968c9e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120cb5b-f441-4219-8caa-1b56672b5ac6}" ma:internalName="TaxCatchAll" ma:showField="CatchAllData" ma:web="abcd8b7d-6970-47aa-8275-966e9968c9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7b10f9-3f8d-4d01-8647-b28359133c1a">
      <Terms xmlns="http://schemas.microsoft.com/office/infopath/2007/PartnerControls"/>
    </lcf76f155ced4ddcb4097134ff3c332f>
    <TaxCatchAll xmlns="abcd8b7d-6970-47aa-8275-966e9968c9e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396243-D486-457C-86CD-DAE31C7581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7b10f9-3f8d-4d01-8647-b28359133c1a"/>
    <ds:schemaRef ds:uri="abcd8b7d-6970-47aa-8275-966e9968c9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5807ED-7CAB-403A-9C28-4A98617F7BFF}">
  <ds:schemaRefs>
    <ds:schemaRef ds:uri="http://purl.org/dc/elements/1.1/"/>
    <ds:schemaRef ds:uri="f97b10f9-3f8d-4d01-8647-b28359133c1a"/>
    <ds:schemaRef ds:uri="abcd8b7d-6970-47aa-8275-966e9968c9e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AFF2608-569C-4FD9-85C4-3F661C39D1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202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do Office</vt:lpstr>
      <vt:lpstr>Apresentação do PowerPoint</vt:lpstr>
      <vt:lpstr>ORAL PRESENTATION TEMPLATE: REPLACE HERE WITH THE PAPER TITLE</vt:lpstr>
      <vt:lpstr>Instructions</vt:lpstr>
      <vt:lpstr>Apresentação do PowerPoint</vt:lpstr>
      <vt:lpstr>Apresentação do PowerPoint</vt:lpstr>
      <vt:lpstr>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terms:created xsi:type="dcterms:W3CDTF">2022-09-28T12:11:45Z</dcterms:created>
  <dcterms:modified xsi:type="dcterms:W3CDTF">2026-09-04T15:29:32Z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0x01010017439DB576A91E48A1AF09ED14C0C13F</vt:lpwstr>
  </property>
  <property fmtid="{D5CDD505-2E9C-101B-9397-08002B2CF9AE}" pid="3" name="MediaServiceImageTags">
    <vt:lpwstr/>
  </property>
</Properties>
</file>